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605" y="2132965"/>
            <a:ext cx="11147425" cy="1399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789045"/>
            <a:ext cx="81343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39477"/>
            <a:ext cx="333333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219674"/>
            <a:ext cx="361904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77411"/>
            <a:ext cx="323809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59691"/>
            <a:ext cx="333333" cy="3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78084"/>
            <a:ext cx="323809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720090" y="972185"/>
            <a:ext cx="8256360" cy="169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62370"/>
            <a:ext cx="10800000" cy="1679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6187" y="2719621"/>
            <a:ext cx="1333333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8092" y="3921909"/>
            <a:ext cx="1304761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1114961"/>
            <a:ext cx="1314285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2287241"/>
            <a:ext cx="1971428" cy="27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2878147"/>
            <a:ext cx="1209523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229667"/>
            <a:ext cx="276190" cy="2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3992308"/>
            <a:ext cx="276190" cy="2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705498"/>
            <a:ext cx="276190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3467799"/>
            <a:ext cx="257141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632856"/>
            <a:ext cx="257142" cy="26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2363038"/>
            <a:ext cx="638095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2860" y="2280285"/>
            <a:ext cx="4806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476" y="3534941"/>
            <a:ext cx="1219047" cy="2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047" y="3563524"/>
            <a:ext cx="380952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983907"/>
            <a:ext cx="1076190" cy="4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3041117"/>
            <a:ext cx="628571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761" y="4747901"/>
            <a:ext cx="2000000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5749087"/>
            <a:ext cx="1257142" cy="3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134588"/>
            <a:ext cx="19333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0952" y="2134588"/>
            <a:ext cx="262857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4840941"/>
            <a:ext cx="148571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523" y="4888588"/>
            <a:ext cx="163809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857" y="4888588"/>
            <a:ext cx="495238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