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2996565"/>
            <a:ext cx="11438255" cy="735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2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2636520"/>
            <a:ext cx="990409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16655"/>
            <a:ext cx="55962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908685"/>
            <a:ext cx="957580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1772920"/>
            <a:ext cx="1076388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2637155"/>
            <a:ext cx="1101217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3519170"/>
            <a:ext cx="1095311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90" y="4509135"/>
            <a:ext cx="1099375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46430" y="5279390"/>
            <a:ext cx="1074102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4" grpId="0" bldLvl="0" animBg="1"/>
      <p:bldP spid="33" grpId="0" bldLvl="0" animBg="1"/>
      <p:bldP spid="41" grpId="0" bldLvl="0" animBg="1"/>
      <p:bldP spid="4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3570" y="963930"/>
            <a:ext cx="1049274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895" y="1929765"/>
            <a:ext cx="102495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2636520"/>
            <a:ext cx="104724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3500755"/>
            <a:ext cx="1046543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3895" y="4364990"/>
            <a:ext cx="53340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882140" y="5177155"/>
            <a:ext cx="89325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3895" y="5993130"/>
            <a:ext cx="851979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2" grpId="0" bldLvl="0" animBg="1"/>
      <p:bldP spid="29" grpId="0" bldLvl="0" animBg="1"/>
      <p:bldP spid="35" grpId="0" bldLvl="0" animBg="1"/>
      <p:bldP spid="39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83915" y="4185285"/>
            <a:ext cx="382206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3042661"/>
            <a:ext cx="866666" cy="38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95" y="3042661"/>
            <a:ext cx="1190476" cy="38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4110" y="1988820"/>
            <a:ext cx="189293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5730" y="3716655"/>
            <a:ext cx="209994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3809" y="2038974"/>
            <a:ext cx="133333" cy="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6666" y="2143766"/>
            <a:ext cx="1295238" cy="28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809" y="2038974"/>
            <a:ext cx="2428571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3055" y="2794000"/>
            <a:ext cx="7086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9047" y="4696883"/>
            <a:ext cx="1371428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4635" y="5369560"/>
            <a:ext cx="76708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58095" y="5592379"/>
            <a:ext cx="1038095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15238" y="5592379"/>
            <a:ext cx="1066666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1" grpId="0" bldLvl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2954117"/>
            <a:ext cx="1457142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3840352"/>
            <a:ext cx="200952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3644900"/>
            <a:ext cx="969772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580705"/>
            <a:ext cx="10800000" cy="8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27760" y="4509135"/>
            <a:ext cx="754253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3536950"/>
            <a:ext cx="964755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760" y="4436745"/>
            <a:ext cx="1021778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91428" y="5539364"/>
            <a:ext cx="2333333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