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952750"/>
            <a:ext cx="70770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58095" y="2078426"/>
            <a:ext cx="2628570" cy="4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2927323"/>
            <a:ext cx="133333" cy="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2927323"/>
            <a:ext cx="2476190" cy="4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190" y="2927323"/>
            <a:ext cx="1980952" cy="4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6666" y="3785757"/>
            <a:ext cx="1180952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16470"/>
            <a:ext cx="10800000" cy="27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00907"/>
            <a:ext cx="333333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32168"/>
            <a:ext cx="419047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72966"/>
            <a:ext cx="371428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77027"/>
            <a:ext cx="361904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126256"/>
            <a:ext cx="371428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946889"/>
            <a:ext cx="361904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8517" y="1132424"/>
            <a:ext cx="335855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9049" y="2591522"/>
            <a:ext cx="290057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4315" y="4073538"/>
            <a:ext cx="267157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9049" y="5540275"/>
            <a:ext cx="297690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930"/>
            <a:ext cx="11388725" cy="430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6310" y="3963670"/>
            <a:ext cx="22783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1075"/>
            <a:ext cx="11412855" cy="33223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31565" y="1069975"/>
            <a:ext cx="2383790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7780" y="2364740"/>
            <a:ext cx="147764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6280" y="3065780"/>
            <a:ext cx="188023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4410" y="3728085"/>
            <a:ext cx="15373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478303"/>
            <a:ext cx="285715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5033299"/>
            <a:ext cx="285715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498568"/>
            <a:ext cx="276190" cy="26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777069"/>
            <a:ext cx="314284" cy="26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91774"/>
            <a:ext cx="314285" cy="2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4355951"/>
            <a:ext cx="276190" cy="2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19170" y="2640330"/>
            <a:ext cx="6731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0108" y="2892000"/>
            <a:ext cx="1354319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2389" y="2946597"/>
            <a:ext cx="490827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9097" y="5448966"/>
            <a:ext cx="572631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9690" y="5348872"/>
            <a:ext cx="954385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935058"/>
            <a:ext cx="118095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476" y="3039882"/>
            <a:ext cx="29523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2935058"/>
            <a:ext cx="145714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3792705"/>
            <a:ext cx="354285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4285" y="2116584"/>
            <a:ext cx="771428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9260" y="1978660"/>
            <a:ext cx="6426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2857" y="2126122"/>
            <a:ext cx="1038095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2126122"/>
            <a:ext cx="1076190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4682360"/>
            <a:ext cx="819047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285" y="4720513"/>
            <a:ext cx="1504761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7142" y="4720513"/>
            <a:ext cx="533334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2025-06-22T00:50:15Z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