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  <p:sldId id="350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861945"/>
            <a:ext cx="64865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827405"/>
            <a:ext cx="10327640" cy="3625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3324810"/>
            <a:ext cx="1514285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4840"/>
            <a:ext cx="10186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4365" y="1204595"/>
            <a:ext cx="251523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595" y="3992880"/>
            <a:ext cx="21520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                      </a:t>
            </a:r>
            <a:endParaRPr lang="en-US" altLang="zh-CN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1655" y="4920615"/>
            <a:ext cx="15887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227945" cy="4502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13265" y="3877310"/>
            <a:ext cx="6337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120" y="848360"/>
            <a:ext cx="10596880" cy="3460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60490" y="2628265"/>
            <a:ext cx="19665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9925" y="2628265"/>
            <a:ext cx="12122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5295" y="3588385"/>
            <a:ext cx="243713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748030"/>
            <a:ext cx="10445750" cy="4307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88250" y="2666365"/>
            <a:ext cx="9372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819640" y="2666365"/>
            <a:ext cx="9372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94510" y="3580130"/>
            <a:ext cx="16141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0450" y="3580130"/>
            <a:ext cx="20186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356634"/>
            <a:ext cx="333333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268055"/>
            <a:ext cx="361904" cy="40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4150441"/>
            <a:ext cx="1123809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4150441"/>
            <a:ext cx="1295238" cy="47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3402000"/>
            <a:ext cx="771428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212895"/>
            <a:ext cx="333333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251753"/>
            <a:ext cx="361904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770" y="836930"/>
            <a:ext cx="10280650" cy="3521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91100" y="2856230"/>
            <a:ext cx="188150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610" y="840740"/>
            <a:ext cx="10812780" cy="3538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6855" y="840105"/>
            <a:ext cx="16306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4370" y="2766695"/>
            <a:ext cx="20256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2025-06-22T02:55:39Z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