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3084195"/>
            <a:ext cx="11146155" cy="5568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850" y="1694815"/>
            <a:ext cx="963041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473325"/>
            <a:ext cx="1100899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3392805"/>
            <a:ext cx="1083818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4149090"/>
            <a:ext cx="1079563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31825" y="4994910"/>
            <a:ext cx="1084643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95325" y="5805170"/>
            <a:ext cx="97910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2" grpId="0" bldLvl="0" animBg="1"/>
      <p:bldP spid="26" grpId="0" bldLvl="0" animBg="1"/>
      <p:bldP spid="36" grpId="0" bldLvl="0" animBg="1"/>
      <p:bldP spid="4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5460" y="989965"/>
            <a:ext cx="984059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840865"/>
            <a:ext cx="1083754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2660650"/>
            <a:ext cx="1076007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3411855"/>
            <a:ext cx="1083691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1990" y="4270375"/>
            <a:ext cx="1088072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81990" y="5083810"/>
            <a:ext cx="1101280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23570" y="5923280"/>
            <a:ext cx="700468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  <p:bldP spid="30" grpId="0" bldLvl="0" animBg="1"/>
      <p:bldP spid="39" grpId="0" bldLvl="0" animBg="1"/>
      <p:bldP spid="48" grpId="0" bldLvl="0" animBg="1"/>
      <p:bldP spid="5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60235" y="2780665"/>
            <a:ext cx="194945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3540" y="5431650"/>
            <a:ext cx="1756720" cy="45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3500755"/>
            <a:ext cx="332232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00952" y="1201016"/>
            <a:ext cx="838095" cy="43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1964404"/>
            <a:ext cx="904761" cy="38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2380" y="2756419"/>
            <a:ext cx="1923809" cy="38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77142" y="4349992"/>
            <a:ext cx="1609523" cy="39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15238" y="2972402"/>
            <a:ext cx="1085714" cy="27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4285" y="2867619"/>
            <a:ext cx="1428571" cy="39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0725" y="2794635"/>
            <a:ext cx="132207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86666" y="3772563"/>
            <a:ext cx="876190" cy="28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03705" y="3356610"/>
            <a:ext cx="963993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3333" y="4386217"/>
            <a:ext cx="2371428" cy="41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3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844490"/>
            <a:ext cx="10800000" cy="311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4825" y="3356610"/>
            <a:ext cx="974534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5560" y="4232910"/>
            <a:ext cx="842073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