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3" r:id="rId5"/>
    <p:sldId id="342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8520" y="2880995"/>
            <a:ext cx="7934325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352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8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924625"/>
            <a:ext cx="10800000" cy="347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35955" y="1988820"/>
            <a:ext cx="524446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510270" y="1112520"/>
            <a:ext cx="294640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0476" y="2086615"/>
            <a:ext cx="1285714" cy="476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69110" y="4509135"/>
            <a:ext cx="9751060" cy="7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91590" y="5516880"/>
            <a:ext cx="397065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10" grpId="0" bldLvl="0" animBg="1"/>
      <p:bldP spid="1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5465" y="2786380"/>
            <a:ext cx="976439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9515" y="3644900"/>
            <a:ext cx="1028636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71905" y="4653280"/>
            <a:ext cx="371538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8160" y="2780665"/>
            <a:ext cx="973201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71905" y="3789045"/>
            <a:ext cx="1029779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00952" y="4824567"/>
            <a:ext cx="1304761" cy="381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9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67619" y="3366310"/>
            <a:ext cx="1019047" cy="276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77142" y="4072203"/>
            <a:ext cx="1190476" cy="267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24761" y="4635009"/>
            <a:ext cx="1314285" cy="276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8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24761" y="1134160"/>
            <a:ext cx="923808" cy="267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24761" y="1763726"/>
            <a:ext cx="1257142" cy="267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05714" y="3099169"/>
            <a:ext cx="1209523" cy="267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77142" y="4291529"/>
            <a:ext cx="1114285" cy="33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10476" y="4997405"/>
            <a:ext cx="1352380" cy="257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0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20000" y="3107530"/>
            <a:ext cx="1123809" cy="2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9780" y="3595370"/>
            <a:ext cx="1476375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48905"/>
            <a:ext cx="10800000" cy="2461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329523" y="4301557"/>
            <a:ext cx="2942857" cy="26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76955" y="4884420"/>
            <a:ext cx="120967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53333" y="5560941"/>
            <a:ext cx="1390476" cy="333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4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05714" y="2457899"/>
            <a:ext cx="3161904" cy="323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48571" y="2448374"/>
            <a:ext cx="828571" cy="27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43809" y="2457899"/>
            <a:ext cx="1438095" cy="33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72105" y="4253230"/>
            <a:ext cx="1076325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77142" y="4381949"/>
            <a:ext cx="600000" cy="2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61660" y="5483860"/>
            <a:ext cx="43942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39047" y="5686873"/>
            <a:ext cx="228571" cy="20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05445" y="5483860"/>
            <a:ext cx="1171575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015238" y="5686873"/>
            <a:ext cx="742857" cy="257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bldLvl="0" animBg="1"/>
      <p:bldP spid="10" grpId="0" animBg="1"/>
      <p:bldP spid="11" grpId="0" bldLvl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00952" y="2992235"/>
            <a:ext cx="2047619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00952" y="2992235"/>
            <a:ext cx="1180952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62857" y="3897529"/>
            <a:ext cx="1457142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29523" y="3945176"/>
            <a:ext cx="1619047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672380" y="2137251"/>
            <a:ext cx="1819047" cy="47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01710" y="2052955"/>
            <a:ext cx="125158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86666" y="3044619"/>
            <a:ext cx="1971428" cy="47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05714" y="2982705"/>
            <a:ext cx="1685714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43809" y="3078000"/>
            <a:ext cx="628571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10476" y="3165647"/>
            <a:ext cx="1723808" cy="371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10476" y="3976343"/>
            <a:ext cx="1914285" cy="381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2024-05-04T06:28:31Z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