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2909570"/>
            <a:ext cx="79152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2944588"/>
            <a:ext cx="28571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4196" y="1079234"/>
            <a:ext cx="267749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990" y="3300510"/>
            <a:ext cx="336599" cy="29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46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6060" y="5278120"/>
            <a:ext cx="27933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4320" y="1939925"/>
            <a:ext cx="20046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761" y="3088793"/>
            <a:ext cx="1057142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1645" y="3705860"/>
            <a:ext cx="199771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7619" y="4824182"/>
            <a:ext cx="2019047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61895"/>
            <a:ext cx="371428" cy="37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17584"/>
            <a:ext cx="428571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25572"/>
            <a:ext cx="361904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16537"/>
            <a:ext cx="361904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8685"/>
            <a:ext cx="8257540" cy="23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410585"/>
            <a:ext cx="8257540" cy="33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0325" y="6082665"/>
            <a:ext cx="7588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2163846"/>
            <a:ext cx="304762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