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996565"/>
            <a:ext cx="10824845" cy="696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1844675"/>
            <a:ext cx="72720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515" y="2646045"/>
            <a:ext cx="95192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500755"/>
            <a:ext cx="108381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452912"/>
            <a:ext cx="1819047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1007745"/>
            <a:ext cx="97739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15465"/>
            <a:ext cx="108375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564765"/>
            <a:ext cx="109175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356610"/>
            <a:ext cx="109169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220845"/>
            <a:ext cx="1099502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5030470"/>
            <a:ext cx="107696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02310" y="5835015"/>
            <a:ext cx="1083818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5" grpId="0" bldLvl="0" animBg="1"/>
      <p:bldP spid="33" grpId="0" bldLvl="0" animBg="1"/>
      <p:bldP spid="39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435" y="963930"/>
            <a:ext cx="96748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1700530"/>
            <a:ext cx="95808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435" y="2360295"/>
            <a:ext cx="95865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6435" y="3165475"/>
            <a:ext cx="95637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3890645"/>
            <a:ext cx="102006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65150" y="4652010"/>
            <a:ext cx="102590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6435" y="5264785"/>
            <a:ext cx="972312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6435" y="6033135"/>
            <a:ext cx="92087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  <p:bldP spid="26" grpId="0" bldLvl="0" animBg="1"/>
      <p:bldP spid="34" grpId="0" bldLvl="0" animBg="1"/>
      <p:bldP spid="41" grpId="0" bldLvl="0" animBg="1"/>
      <p:bldP spid="51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4200" y="2924810"/>
            <a:ext cx="185737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4939762"/>
            <a:ext cx="1533333" cy="4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4293235"/>
            <a:ext cx="414401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6870" y="5339058"/>
            <a:ext cx="2547007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58095" y="1191247"/>
            <a:ext cx="3676190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370" y="2493010"/>
            <a:ext cx="326136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0715" y="4293870"/>
            <a:ext cx="28892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105630"/>
            <a:ext cx="1933333" cy="2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809" y="5268362"/>
            <a:ext cx="1428571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3573145"/>
            <a:ext cx="102755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4402905"/>
            <a:ext cx="10800000" cy="9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99515" y="4283710"/>
            <a:ext cx="723963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63090" y="3356610"/>
            <a:ext cx="965708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4149090"/>
            <a:ext cx="610425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