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76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938145"/>
            <a:ext cx="114204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904" y="2888313"/>
            <a:ext cx="89523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952" y="2888313"/>
            <a:ext cx="1561904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142" y="2888313"/>
            <a:ext cx="1161904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2380" y="2888313"/>
            <a:ext cx="619046" cy="4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3333" y="3003578"/>
            <a:ext cx="1647619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9245" y="2713990"/>
            <a:ext cx="70231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3833378"/>
            <a:ext cx="2314285" cy="47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58095" y="2919540"/>
            <a:ext cx="1057142" cy="39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333" y="2919540"/>
            <a:ext cx="1380952" cy="39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285" y="3759656"/>
            <a:ext cx="609523" cy="46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44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2377" y="3669352"/>
            <a:ext cx="1523809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235" y="4603906"/>
            <a:ext cx="1847619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" y="989330"/>
            <a:ext cx="10740390" cy="68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135001"/>
            <a:ext cx="1152380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55" y="4754880"/>
            <a:ext cx="229552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545" y="789305"/>
            <a:ext cx="10328910" cy="51028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90790" y="848360"/>
            <a:ext cx="129857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3745" y="2363470"/>
            <a:ext cx="199834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3820" y="3863975"/>
            <a:ext cx="25685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918347"/>
            <a:ext cx="333333" cy="37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906009"/>
            <a:ext cx="371427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36677"/>
            <a:ext cx="323809" cy="38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852870"/>
            <a:ext cx="10800000" cy="26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692785"/>
            <a:ext cx="9862820" cy="608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77142" y="2096470"/>
            <a:ext cx="1666666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2001667"/>
            <a:ext cx="1952380" cy="38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1324691"/>
            <a:ext cx="752380" cy="4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809" y="3107213"/>
            <a:ext cx="2847619" cy="4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523" y="3993708"/>
            <a:ext cx="580952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6315" y="5589270"/>
            <a:ext cx="247840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2117165"/>
            <a:ext cx="2104762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5707" y="1896734"/>
            <a:ext cx="963351" cy="32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7664" y="2625551"/>
            <a:ext cx="1190483" cy="32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4385" y="3208655"/>
            <a:ext cx="57658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9520" y="3497792"/>
            <a:ext cx="361904" cy="40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908685"/>
            <a:ext cx="10462895" cy="64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8479" y="2082142"/>
            <a:ext cx="399933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3926" y="4520815"/>
            <a:ext cx="318128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076894"/>
            <a:ext cx="419048" cy="3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19830" y="1916430"/>
            <a:ext cx="26060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5110" y="2882265"/>
            <a:ext cx="6870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6666" y="2950459"/>
            <a:ext cx="1628571" cy="38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2960"/>
            <a:ext cx="10800000" cy="24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990340" y="4364990"/>
            <a:ext cx="316230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63215" y="1014095"/>
            <a:ext cx="249491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4065" y="2708910"/>
            <a:ext cx="39135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3806513"/>
            <a:ext cx="800000" cy="27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000" y="3701531"/>
            <a:ext cx="1819047" cy="4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902882"/>
            <a:ext cx="1257142" cy="47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904" y="2950676"/>
            <a:ext cx="1428571" cy="34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2025-06-22T01:12:46Z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