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0" r:id="rId4"/>
    <p:sldId id="389" r:id="rId5"/>
    <p:sldId id="388" r:id="rId6"/>
    <p:sldId id="387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4" r:id="rId26"/>
    <p:sldId id="363" r:id="rId27"/>
    <p:sldId id="362" r:id="rId28"/>
    <p:sldId id="361" r:id="rId29"/>
    <p:sldId id="360" r:id="rId30"/>
    <p:sldId id="359" r:id="rId31"/>
    <p:sldId id="357" r:id="rId32"/>
    <p:sldId id="356" r:id="rId33"/>
    <p:sldId id="355" r:id="rId34"/>
    <p:sldId id="354" r:id="rId35"/>
    <p:sldId id="353" r:id="rId36"/>
    <p:sldId id="351" r:id="rId37"/>
    <p:sldId id="350" r:id="rId38"/>
    <p:sldId id="349" r:id="rId39"/>
    <p:sldId id="348" r:id="rId40"/>
    <p:sldId id="347" r:id="rId41"/>
    <p:sldId id="346" r:id="rId42"/>
    <p:sldId id="345" r:id="rId43"/>
    <p:sldId id="343" r:id="rId44"/>
    <p:sldId id="342" r:id="rId45"/>
    <p:sldId id="341" r:id="rId46"/>
    <p:sldId id="340" r:id="rId47"/>
    <p:sldId id="339" r:id="rId48"/>
    <p:sldId id="336" r:id="rId49"/>
    <p:sldId id="335" r:id="rId50"/>
    <p:sldId id="334" r:id="rId51"/>
    <p:sldId id="333" r:id="rId52"/>
    <p:sldId id="332" r:id="rId53"/>
    <p:sldId id="331" r:id="rId54"/>
    <p:sldId id="460" r:id="rId55"/>
    <p:sldId id="461" r:id="rId56"/>
    <p:sldId id="462" r:id="rId57"/>
    <p:sldId id="325" r:id="rId58"/>
    <p:sldId id="458" r:id="rId59"/>
    <p:sldId id="459" r:id="rId60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4" Type="http://schemas.openxmlformats.org/officeDocument/2006/relationships/tags" Target="tags/tag1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3215640" y="2780665"/>
            <a:ext cx="5664290" cy="108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3672668"/>
            <a:ext cx="342857" cy="29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44030"/>
            <a:ext cx="276190" cy="29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772945"/>
            <a:ext cx="266666" cy="29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651353"/>
            <a:ext cx="295238" cy="30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87"/>
          <a:stretch>
            <a:fillRect/>
          </a:stretch>
        </p:blipFill>
        <p:spPr>
          <a:xfrm>
            <a:off x="2567940" y="4220845"/>
            <a:ext cx="7896315" cy="1232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72440"/>
            <a:ext cx="333333" cy="29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753966"/>
            <a:ext cx="266666" cy="28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62640"/>
            <a:ext cx="342857" cy="2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755344"/>
            <a:ext cx="342857" cy="2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220008"/>
            <a:ext cx="276190" cy="29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175461"/>
            <a:ext cx="276190" cy="28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81904" y="4454042"/>
            <a:ext cx="1761904" cy="37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3333" y="1200865"/>
            <a:ext cx="1009523" cy="21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3333" y="1763494"/>
            <a:ext cx="1895237" cy="30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3333" y="3041328"/>
            <a:ext cx="1552380" cy="30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16795" y="3284220"/>
            <a:ext cx="822325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640432"/>
            <a:ext cx="295238" cy="30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719065"/>
            <a:ext cx="276190" cy="29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62540"/>
            <a:ext cx="342857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801523"/>
            <a:ext cx="276190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2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3671" y="1148516"/>
            <a:ext cx="287918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3671" y="3721935"/>
            <a:ext cx="297205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81918"/>
            <a:ext cx="276190" cy="29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166601"/>
            <a:ext cx="276190" cy="29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53301"/>
            <a:ext cx="295238" cy="31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138072"/>
            <a:ext cx="295238" cy="30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2567940" y="4940935"/>
            <a:ext cx="8472260" cy="137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53570"/>
            <a:ext cx="333333" cy="29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3087434"/>
            <a:ext cx="266666" cy="29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3716346"/>
            <a:ext cx="295238" cy="3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5012288"/>
            <a:ext cx="304761" cy="29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5660259"/>
            <a:ext cx="342857" cy="29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2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05474"/>
            <a:ext cx="333333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734711"/>
            <a:ext cx="276190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204535"/>
            <a:ext cx="10800000" cy="324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53339" y="3063797"/>
            <a:ext cx="295238" cy="30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339" y="3693922"/>
            <a:ext cx="295238" cy="29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767" y="4324048"/>
            <a:ext cx="342857" cy="29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2863" y="4944626"/>
            <a:ext cx="276190" cy="29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72127"/>
            <a:ext cx="333333" cy="29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449774"/>
            <a:ext cx="333333" cy="29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72724"/>
            <a:ext cx="276190" cy="29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0"/>
          <a:stretch>
            <a:fillRect/>
          </a:stretch>
        </p:blipFill>
        <p:spPr>
          <a:xfrm>
            <a:off x="2639695" y="2853055"/>
            <a:ext cx="6024335" cy="142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62532"/>
            <a:ext cx="295238" cy="2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67250"/>
            <a:ext cx="295238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200965"/>
            <a:ext cx="276190" cy="29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43867"/>
            <a:ext cx="342857" cy="29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72062"/>
            <a:ext cx="295238" cy="31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458485"/>
            <a:ext cx="276190" cy="29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88860"/>
            <a:ext cx="10800000" cy="126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72435"/>
            <a:ext cx="276190" cy="29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24686"/>
            <a:ext cx="333333" cy="2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43449"/>
            <a:ext cx="333333" cy="29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24399"/>
            <a:ext cx="295238" cy="30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2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918" y="1118518"/>
            <a:ext cx="283813" cy="28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9523" y="4174068"/>
            <a:ext cx="257142" cy="29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2375920"/>
            <a:ext cx="266666" cy="29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7142" y="1172329"/>
            <a:ext cx="238095" cy="2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4761" y="3662145"/>
            <a:ext cx="295238" cy="30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2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16"/>
          <a:stretch>
            <a:fillRect/>
          </a:stretch>
        </p:blipFill>
        <p:spPr>
          <a:xfrm>
            <a:off x="1271905" y="1628775"/>
            <a:ext cx="7968705" cy="2556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053" y="2458534"/>
            <a:ext cx="276190" cy="29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293050"/>
            <a:ext cx="10800000" cy="194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57529" y="4474336"/>
            <a:ext cx="295238" cy="3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8957" y="5762421"/>
            <a:ext cx="333333" cy="29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2296243"/>
            <a:ext cx="342858" cy="29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927100"/>
            <a:ext cx="9810750" cy="50038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782050" y="3133725"/>
            <a:ext cx="97409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64175" y="3742690"/>
            <a:ext cx="130937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88540" y="4291330"/>
            <a:ext cx="207772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958850"/>
            <a:ext cx="9810750" cy="4940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84755" y="958850"/>
            <a:ext cx="105854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7265" y="1513205"/>
            <a:ext cx="195643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7685" y="2647950"/>
            <a:ext cx="175831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51985" y="4293235"/>
            <a:ext cx="170497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1085" y="4886960"/>
            <a:ext cx="204787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91700" cy="5499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14135" y="764540"/>
            <a:ext cx="49593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943735" y="2439670"/>
            <a:ext cx="102044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4810" y="5227320"/>
            <a:ext cx="78486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3395" y="5227320"/>
            <a:ext cx="115760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836930"/>
            <a:ext cx="9874250" cy="5543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7065" y="1384935"/>
            <a:ext cx="99758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148070" y="1384935"/>
            <a:ext cx="792480" cy="39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1460" y="2512060"/>
            <a:ext cx="85217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8470" y="2512060"/>
            <a:ext cx="85217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1460" y="3639185"/>
            <a:ext cx="85217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54650" y="3639185"/>
            <a:ext cx="85217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0945" y="5345430"/>
            <a:ext cx="112712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5615" y="5345430"/>
            <a:ext cx="1202690" cy="3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490" y="1590040"/>
            <a:ext cx="988504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353066"/>
            <a:ext cx="6666666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59560" y="2853055"/>
            <a:ext cx="986536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3440430"/>
            <a:ext cx="1083754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19760" y="4163695"/>
            <a:ext cx="1095248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81904" y="4905658"/>
            <a:ext cx="10638095" cy="38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81904" y="5553331"/>
            <a:ext cx="3409523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  <p:bldP spid="25" grpId="0" bldLvl="0" animBg="1"/>
      <p:bldP spid="35" grpId="0" bldLvl="0" animBg="1"/>
      <p:bldP spid="44" grpId="0" bldLvl="0" animBg="1"/>
      <p:bldP spid="45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1105501"/>
            <a:ext cx="9771428" cy="38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47190"/>
            <a:ext cx="1071499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275" y="2282190"/>
            <a:ext cx="1083881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031735"/>
            <a:ext cx="10628571" cy="37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506470"/>
            <a:ext cx="1071435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4220845"/>
            <a:ext cx="1077785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0" grpId="0" bldLvl="0" animBg="1"/>
      <p:bldP spid="12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210240"/>
            <a:ext cx="276190" cy="29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449090"/>
            <a:ext cx="295238" cy="3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038697"/>
            <a:ext cx="276190" cy="29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52955"/>
            <a:ext cx="333333" cy="29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657753"/>
            <a:ext cx="333333" cy="29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43820"/>
            <a:ext cx="295238" cy="30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024303"/>
            <a:ext cx="295238" cy="30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2025-06-22T06:06:55Z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