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24" r:id="rId3"/>
    <p:sldId id="389" r:id="rId4"/>
    <p:sldId id="388" r:id="rId5"/>
    <p:sldId id="387" r:id="rId6"/>
    <p:sldId id="386" r:id="rId7"/>
    <p:sldId id="384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  <p:sldId id="363" r:id="rId28"/>
    <p:sldId id="362" r:id="rId29"/>
    <p:sldId id="361" r:id="rId30"/>
    <p:sldId id="359" r:id="rId32"/>
    <p:sldId id="358" r:id="rId33"/>
    <p:sldId id="357" r:id="rId34"/>
    <p:sldId id="356" r:id="rId35"/>
    <p:sldId id="355" r:id="rId36"/>
    <p:sldId id="354" r:id="rId37"/>
    <p:sldId id="353" r:id="rId38"/>
    <p:sldId id="351" r:id="rId39"/>
    <p:sldId id="350" r:id="rId40"/>
    <p:sldId id="349" r:id="rId41"/>
    <p:sldId id="348" r:id="rId42"/>
    <p:sldId id="347" r:id="rId43"/>
    <p:sldId id="346" r:id="rId44"/>
    <p:sldId id="344" r:id="rId45"/>
    <p:sldId id="343" r:id="rId46"/>
    <p:sldId id="342" r:id="rId47"/>
    <p:sldId id="341" r:id="rId48"/>
    <p:sldId id="340" r:id="rId49"/>
    <p:sldId id="339" r:id="rId50"/>
    <p:sldId id="336" r:id="rId51"/>
    <p:sldId id="335" r:id="rId52"/>
    <p:sldId id="334" r:id="rId53"/>
    <p:sldId id="333" r:id="rId54"/>
    <p:sldId id="332" r:id="rId55"/>
    <p:sldId id="331" r:id="rId56"/>
    <p:sldId id="330" r:id="rId57"/>
    <p:sldId id="458" r:id="rId58"/>
    <p:sldId id="459" r:id="rId59"/>
    <p:sldId id="326" r:id="rId60"/>
    <p:sldId id="325" r:id="rId61"/>
    <p:sldId id="456" r:id="rId62"/>
    <p:sldId id="457" r:id="rId63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072130" y="2780665"/>
            <a:ext cx="5808435" cy="96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575291"/>
            <a:ext cx="295238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5463393"/>
            <a:ext cx="266666" cy="2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801348"/>
            <a:ext cx="266666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34265"/>
            <a:ext cx="276190" cy="29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451482"/>
            <a:ext cx="342857" cy="29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20921"/>
            <a:ext cx="342857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137227"/>
            <a:ext cx="295238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517"/>
            <a:ext cx="333333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107238"/>
            <a:ext cx="276190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4122"/>
            <a:ext cx="295238" cy="30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3376925"/>
            <a:ext cx="828571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5180" y="1220470"/>
            <a:ext cx="11557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1286804"/>
            <a:ext cx="914285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7142" y="2918062"/>
            <a:ext cx="971428" cy="2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2477298"/>
            <a:ext cx="1876190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496106"/>
            <a:ext cx="295238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658611"/>
            <a:ext cx="295238" cy="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62788"/>
            <a:ext cx="295238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795669"/>
            <a:ext cx="295238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62725"/>
            <a:ext cx="295238" cy="30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146266"/>
            <a:ext cx="295238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53188"/>
            <a:ext cx="333333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794732"/>
            <a:ext cx="295238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734"/>
            <a:ext cx="342857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777004"/>
            <a:ext cx="333333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86420"/>
            <a:ext cx="295238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8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525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88563"/>
            <a:ext cx="333333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293950"/>
            <a:ext cx="295238" cy="30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627922"/>
            <a:ext cx="295238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942838"/>
            <a:ext cx="276190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5609824"/>
            <a:ext cx="342857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55"/>
          <a:stretch>
            <a:fillRect/>
          </a:stretch>
        </p:blipFill>
        <p:spPr>
          <a:xfrm>
            <a:off x="2567940" y="6029325"/>
            <a:ext cx="7489280" cy="76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662"/>
            <a:ext cx="295238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773475"/>
            <a:ext cx="295238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431830"/>
            <a:ext cx="276190" cy="2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090185"/>
            <a:ext cx="295238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729457"/>
            <a:ext cx="295238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194"/>
            <a:ext cx="276190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12471"/>
            <a:ext cx="333333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2677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765432"/>
            <a:ext cx="295238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83754"/>
            <a:ext cx="295238" cy="30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7"/>
          <a:stretch>
            <a:fillRect/>
          </a:stretch>
        </p:blipFill>
        <p:spPr>
          <a:xfrm>
            <a:off x="2567940" y="1700530"/>
            <a:ext cx="6888570" cy="126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443" y="1182620"/>
            <a:ext cx="283524" cy="28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511"/>
            <a:ext cx="333333" cy="28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522"/>
            <a:ext cx="276190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373315"/>
            <a:ext cx="295238" cy="3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55" y="804995"/>
            <a:ext cx="10800000" cy="26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55" y="3428815"/>
            <a:ext cx="10800000" cy="258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2967"/>
            <a:ext cx="295238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72114"/>
            <a:ext cx="266666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2961"/>
            <a:ext cx="295238" cy="2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00877"/>
            <a:ext cx="295238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96085"/>
            <a:ext cx="342857" cy="29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5030125"/>
            <a:ext cx="304761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1819960"/>
            <a:ext cx="295238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1428" y="3144303"/>
            <a:ext cx="266666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1134010"/>
            <a:ext cx="257142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3116256"/>
            <a:ext cx="238095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49"/>
          <a:stretch>
            <a:fillRect/>
          </a:stretch>
        </p:blipFill>
        <p:spPr>
          <a:xfrm>
            <a:off x="1271905" y="1628775"/>
            <a:ext cx="8688795" cy="363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7529" y="2420817"/>
            <a:ext cx="295238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7529" y="4224805"/>
            <a:ext cx="295238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3239424"/>
            <a:ext cx="1876190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5230565"/>
            <a:ext cx="914285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53333" y="1143462"/>
            <a:ext cx="1152380" cy="30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2467529"/>
            <a:ext cx="1190476" cy="30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0952" y="4448868"/>
            <a:ext cx="1228571" cy="30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296685"/>
            <a:ext cx="485714" cy="2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238" y="2566778"/>
            <a:ext cx="1019047" cy="29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4285" y="1124577"/>
            <a:ext cx="285714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000" y="1801638"/>
            <a:ext cx="2304761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2380" y="3136689"/>
            <a:ext cx="1304761" cy="38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850" y="1019175"/>
            <a:ext cx="8242300" cy="481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4795" y="2875915"/>
            <a:ext cx="8102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470400" y="2921635"/>
            <a:ext cx="848360" cy="4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9395" y="4155440"/>
            <a:ext cx="189484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7485" y="4102100"/>
            <a:ext cx="1826895" cy="40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4795" y="5335905"/>
            <a:ext cx="65468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9965" y="5335905"/>
            <a:ext cx="9442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17625"/>
            <a:ext cx="9766300" cy="4222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0165" y="1954530"/>
            <a:ext cx="11518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126220" y="1954530"/>
            <a:ext cx="11747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2055" y="4429125"/>
            <a:ext cx="11747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4020" y="4429125"/>
            <a:ext cx="9385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1556385"/>
            <a:ext cx="975614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420620"/>
            <a:ext cx="1073975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139440"/>
            <a:ext cx="107327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3818255"/>
            <a:ext cx="1089914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04" y="4858819"/>
            <a:ext cx="4723809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24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34774"/>
            <a:ext cx="276190" cy="29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16600"/>
            <a:ext cx="10800000" cy="255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2455411"/>
            <a:ext cx="342857" cy="2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649469"/>
            <a:ext cx="276190" cy="2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908685"/>
            <a:ext cx="982345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1700530"/>
            <a:ext cx="109435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420620"/>
            <a:ext cx="107118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3400650"/>
            <a:ext cx="6961904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991708"/>
            <a:ext cx="276190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29261"/>
            <a:ext cx="276190" cy="28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344985"/>
            <a:ext cx="295238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34076"/>
            <a:ext cx="33333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02720"/>
            <a:ext cx="295238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2025-06-22T06:34:38Z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