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2957195"/>
            <a:ext cx="78581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2029764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3067290"/>
            <a:ext cx="419047" cy="38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2991327"/>
            <a:ext cx="304761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2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9077" y="6254025"/>
            <a:ext cx="2192809" cy="28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1277166"/>
            <a:ext cx="1076190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3089095"/>
            <a:ext cx="1180952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181542"/>
            <a:ext cx="1733333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980" y="3690620"/>
            <a:ext cx="299085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3162720"/>
            <a:ext cx="35238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191818"/>
            <a:ext cx="419047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3090129"/>
            <a:ext cx="419048" cy="3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71975"/>
            <a:ext cx="10800000" cy="316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20635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47289" y="4182635"/>
            <a:ext cx="3619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858411"/>
            <a:ext cx="361904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