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814320"/>
            <a:ext cx="6515100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1344109"/>
            <a:ext cx="571428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3166490"/>
            <a:ext cx="714285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5134994"/>
            <a:ext cx="3761904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5134994"/>
            <a:ext cx="742856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2328" y="5154301"/>
            <a:ext cx="1277175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5238" y="1296132"/>
            <a:ext cx="1323809" cy="4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4194253"/>
            <a:ext cx="1161904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8095" y="3205589"/>
            <a:ext cx="1161904" cy="3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0165" y="3029585"/>
            <a:ext cx="8750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2268000"/>
            <a:ext cx="8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2268000"/>
            <a:ext cx="135238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134879"/>
            <a:ext cx="428571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00952" y="3146548"/>
            <a:ext cx="1380952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060" y="3142615"/>
            <a:ext cx="65786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2223117"/>
            <a:ext cx="1380952" cy="39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213567"/>
            <a:ext cx="542857" cy="4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3159068"/>
            <a:ext cx="1380952" cy="39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3149518"/>
            <a:ext cx="1180952" cy="4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4041768"/>
            <a:ext cx="1380952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904" y="4146636"/>
            <a:ext cx="628571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4032235"/>
            <a:ext cx="533333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58095" y="2165216"/>
            <a:ext cx="1380952" cy="3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0095" y="2091055"/>
            <a:ext cx="12319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4575" y="2060575"/>
            <a:ext cx="194691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82" y="5270788"/>
            <a:ext cx="1602113" cy="27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3250" y="5167090"/>
            <a:ext cx="829329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2258104"/>
            <a:ext cx="514285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2219997"/>
            <a:ext cx="600000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2219997"/>
            <a:ext cx="2180952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5039901"/>
            <a:ext cx="323809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5135168"/>
            <a:ext cx="1609523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571" y="5039901"/>
            <a:ext cx="1009523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5237150"/>
            <a:ext cx="533333" cy="34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