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914650"/>
            <a:ext cx="80295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154359"/>
            <a:ext cx="1085714" cy="4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106683"/>
            <a:ext cx="1171428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2983917"/>
            <a:ext cx="1504761" cy="4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6666" y="4843273"/>
            <a:ext cx="780952" cy="2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5714" y="4738386"/>
            <a:ext cx="2914285" cy="4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8095" y="4786062"/>
            <a:ext cx="52380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2983428"/>
            <a:ext cx="1057142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3088289"/>
            <a:ext cx="638095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85" y="3031092"/>
            <a:ext cx="523809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764355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772920"/>
            <a:ext cx="940625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2755265"/>
            <a:ext cx="73152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4364990"/>
            <a:ext cx="547624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1844675"/>
            <a:ext cx="96246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115" y="2804160"/>
            <a:ext cx="39560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4580890"/>
            <a:ext cx="970978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0952" y="5584235"/>
            <a:ext cx="260952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1988820"/>
            <a:ext cx="96951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1115" y="2858135"/>
            <a:ext cx="71227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9755"/>
            <a:ext cx="10800000" cy="349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9047" y="2564470"/>
            <a:ext cx="1019047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3833488"/>
            <a:ext cx="1371428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2560"/>
            <a:ext cx="10800000" cy="2532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20000" y="4364156"/>
            <a:ext cx="1133333" cy="27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761" y="4994964"/>
            <a:ext cx="1628571" cy="33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904" y="6266139"/>
            <a:ext cx="1180952" cy="26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782906"/>
            <a:ext cx="1704761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3051737"/>
            <a:ext cx="1590476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904" y="1153106"/>
            <a:ext cx="1190476" cy="2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2420852"/>
            <a:ext cx="1533333" cy="2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3679066"/>
            <a:ext cx="2104760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420825"/>
            <a:ext cx="247619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4317642"/>
            <a:ext cx="314284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172521"/>
            <a:ext cx="257142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3063151"/>
            <a:ext cx="257142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907058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79544" y="2868369"/>
            <a:ext cx="1691558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5046" y="3683630"/>
            <a:ext cx="123988" cy="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5046" y="3719076"/>
            <a:ext cx="876776" cy="3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4505" y="5358461"/>
            <a:ext cx="460529" cy="3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2926" y="5323015"/>
            <a:ext cx="752786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7334" y="6226892"/>
            <a:ext cx="1248742" cy="26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20830" y="6129415"/>
            <a:ext cx="1045046" cy="36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963044"/>
            <a:ext cx="914285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2963044"/>
            <a:ext cx="1114285" cy="4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2963044"/>
            <a:ext cx="1228571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28" y="3849011"/>
            <a:ext cx="800000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3849011"/>
            <a:ext cx="1009523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