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924810"/>
            <a:ext cx="10937875" cy="638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16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9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47825" y="1844675"/>
            <a:ext cx="962596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2708910"/>
            <a:ext cx="1049401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53415" y="3500755"/>
            <a:ext cx="1062799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53415" y="4293235"/>
            <a:ext cx="1066609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2625" y="5107305"/>
            <a:ext cx="1072642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53415" y="5876925"/>
            <a:ext cx="1072324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9" grpId="0" bldLvl="0" animBg="1"/>
      <p:bldP spid="27" grpId="0" bldLvl="0" animBg="1"/>
      <p:bldP spid="35" grpId="0" bldLvl="0" animBg="1"/>
      <p:bldP spid="4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906780"/>
            <a:ext cx="1089596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1701165"/>
            <a:ext cx="1088580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2567940"/>
            <a:ext cx="1080135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1990" y="3372485"/>
            <a:ext cx="1080135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66750" y="4149090"/>
            <a:ext cx="1091120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681990" y="4948555"/>
            <a:ext cx="1104773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681990" y="5787390"/>
            <a:ext cx="422910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22" grpId="0" bldLvl="0" animBg="1"/>
      <p:bldP spid="31" grpId="0" bldLvl="0" animBg="1"/>
      <p:bldP spid="41" grpId="0" bldLvl="0" animBg="1"/>
      <p:bldP spid="48" grpId="0" bldLvl="0" animBg="1"/>
      <p:bldP spid="5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3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015238" y="3289278"/>
            <a:ext cx="2619047" cy="47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2021616"/>
            <a:ext cx="1095238" cy="39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8571" y="2021616"/>
            <a:ext cx="1676190" cy="39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0000" y="2021616"/>
            <a:ext cx="895238" cy="39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29523" y="2021616"/>
            <a:ext cx="1466666" cy="47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63975" y="4293235"/>
            <a:ext cx="316928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10715" y="1916430"/>
            <a:ext cx="430784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00952" y="3690156"/>
            <a:ext cx="3057142" cy="467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53180" y="5013325"/>
            <a:ext cx="5661025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58095" y="2050084"/>
            <a:ext cx="2314285" cy="381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8095" y="3681521"/>
            <a:ext cx="2009523" cy="381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433895"/>
            <a:ext cx="10800000" cy="176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19605" y="3567430"/>
            <a:ext cx="960056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3719" y="4510718"/>
            <a:ext cx="260000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43660" y="2564765"/>
            <a:ext cx="1003236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