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3" r:id="rId12"/>
    <p:sldId id="341" r:id="rId13"/>
    <p:sldId id="340" r:id="rId14"/>
    <p:sldId id="339" r:id="rId15"/>
    <p:sldId id="378" r:id="rId16"/>
    <p:sldId id="379" r:id="rId17"/>
    <p:sldId id="380" r:id="rId18"/>
    <p:sldId id="337" r:id="rId19"/>
    <p:sldId id="336" r:id="rId20"/>
    <p:sldId id="335" r:id="rId21"/>
    <p:sldId id="334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905125"/>
            <a:ext cx="1164907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8095" y="3097798"/>
            <a:ext cx="1219047" cy="3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5714" y="3097798"/>
            <a:ext cx="609523" cy="38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4285" y="3097798"/>
            <a:ext cx="1828571" cy="47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96190" y="4956680"/>
            <a:ext cx="1257142" cy="3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77142" y="4918549"/>
            <a:ext cx="1685714" cy="47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5516695"/>
            <a:ext cx="10800000" cy="94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814672" y="5774422"/>
            <a:ext cx="514285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67619" y="2021202"/>
            <a:ext cx="133333" cy="6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380" y="2021202"/>
            <a:ext cx="4409523" cy="4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3809" y="2889178"/>
            <a:ext cx="600000" cy="39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53333" y="4691899"/>
            <a:ext cx="1190476" cy="34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05714" y="4644208"/>
            <a:ext cx="1133333" cy="39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91428" y="4644208"/>
            <a:ext cx="1904761" cy="4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5238" y="2155779"/>
            <a:ext cx="1266666" cy="343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1428" y="2117593"/>
            <a:ext cx="609523" cy="38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5238" y="2995881"/>
            <a:ext cx="1933333" cy="47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269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392110"/>
            <a:ext cx="10800000" cy="181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0377" y="4677992"/>
            <a:ext cx="121904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8472" y="4677992"/>
            <a:ext cx="600000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0" y="1011555"/>
            <a:ext cx="10740390" cy="68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39047" y="2995966"/>
            <a:ext cx="1266666" cy="34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0000" y="2957778"/>
            <a:ext cx="609523" cy="38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9523" y="3061746"/>
            <a:ext cx="1257142" cy="343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523" y="3014035"/>
            <a:ext cx="600000" cy="39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1904" y="2144817"/>
            <a:ext cx="1257142" cy="34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0476" y="2097142"/>
            <a:ext cx="1676190" cy="47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48571" y="2144817"/>
            <a:ext cx="523809" cy="34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3333" y="2974371"/>
            <a:ext cx="1180952" cy="39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970" y="764540"/>
            <a:ext cx="10759440" cy="45485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89430" y="3191510"/>
            <a:ext cx="238887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8715" y="4029075"/>
            <a:ext cx="1916430" cy="50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48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0510" y="1213485"/>
            <a:ext cx="159766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6041" y="4506343"/>
            <a:ext cx="2741809" cy="35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8789" y="6188939"/>
            <a:ext cx="1237375" cy="32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9047" y="4745647"/>
            <a:ext cx="133333" cy="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9047" y="4745647"/>
            <a:ext cx="2266666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980440"/>
            <a:ext cx="10807065" cy="5611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24020" y="1052830"/>
            <a:ext cx="300609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250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567619" y="3941621"/>
            <a:ext cx="1171428" cy="38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53333" y="2125898"/>
            <a:ext cx="3466666" cy="47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05714" y="3880585"/>
            <a:ext cx="1923809" cy="39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5493" y="2862820"/>
            <a:ext cx="1626425" cy="43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8915" y="3552190"/>
            <a:ext cx="161925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36757" y="6084218"/>
            <a:ext cx="2151078" cy="43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0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7087" y="2804314"/>
            <a:ext cx="1504878" cy="3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9890" y="5416724"/>
            <a:ext cx="271967" cy="26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340300"/>
            <a:ext cx="10800000" cy="547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8092" y="3485040"/>
            <a:ext cx="1257142" cy="343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0473" y="5258025"/>
            <a:ext cx="3114285" cy="47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836295"/>
            <a:ext cx="10085705" cy="61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05714" y="1238823"/>
            <a:ext cx="121904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86666" y="3097058"/>
            <a:ext cx="1257142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4886305"/>
            <a:ext cx="419047" cy="38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716470"/>
            <a:ext cx="10800000" cy="176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2767" y="3916587"/>
            <a:ext cx="41904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135957"/>
            <a:ext cx="419047" cy="38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165260"/>
            <a:ext cx="333333" cy="37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069207"/>
            <a:ext cx="361904" cy="3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2025-06-22T05:54:17Z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