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3068955"/>
            <a:ext cx="11398885" cy="624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708910"/>
            <a:ext cx="90811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5635" y="3429000"/>
            <a:ext cx="104971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35635" y="4208145"/>
            <a:ext cx="1041209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3895" y="5085080"/>
            <a:ext cx="103492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69925" y="5876925"/>
            <a:ext cx="103632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3" grpId="0" bldLvl="0" animBg="1"/>
      <p:bldP spid="31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908685"/>
            <a:ext cx="95192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070" y="1570990"/>
            <a:ext cx="94132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0720" y="2348865"/>
            <a:ext cx="952563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0720" y="3140710"/>
            <a:ext cx="964311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7070" y="3789045"/>
            <a:ext cx="94926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0720" y="4520565"/>
            <a:ext cx="96996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87070" y="5290820"/>
            <a:ext cx="94767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20090" y="6021070"/>
            <a:ext cx="89115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9" grpId="0" bldLvl="0" animBg="1"/>
      <p:bldP spid="36" grpId="0" bldLvl="0" animBg="1"/>
      <p:bldP spid="44" grpId="0" bldLvl="0" animBg="1"/>
      <p:bldP spid="52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48571" y="3439427"/>
            <a:ext cx="2628571" cy="4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5135188"/>
            <a:ext cx="1619047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96190" y="1983085"/>
            <a:ext cx="1457142" cy="47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4577567"/>
            <a:ext cx="1266666" cy="33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4529875"/>
            <a:ext cx="1180952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2857" y="4529875"/>
            <a:ext cx="876190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5714" y="3886653"/>
            <a:ext cx="1066666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71" y="3781878"/>
            <a:ext cx="1295238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2031363"/>
            <a:ext cx="1285714" cy="4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3730163"/>
            <a:ext cx="1790476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3500755"/>
            <a:ext cx="963612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490" y="4364990"/>
            <a:ext cx="721677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852235"/>
            <a:ext cx="10800000" cy="17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2708910"/>
            <a:ext cx="981646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3820" y="3812540"/>
            <a:ext cx="45161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