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  <p:sldId id="363" r:id="rId30"/>
    <p:sldId id="362" r:id="rId31"/>
    <p:sldId id="361" r:id="rId32"/>
    <p:sldId id="359" r:id="rId33"/>
    <p:sldId id="358" r:id="rId34"/>
    <p:sldId id="357" r:id="rId35"/>
    <p:sldId id="356" r:id="rId36"/>
    <p:sldId id="355" r:id="rId37"/>
    <p:sldId id="353" r:id="rId38"/>
    <p:sldId id="351" r:id="rId39"/>
    <p:sldId id="350" r:id="rId40"/>
    <p:sldId id="349" r:id="rId41"/>
    <p:sldId id="348" r:id="rId42"/>
    <p:sldId id="347" r:id="rId43"/>
    <p:sldId id="346" r:id="rId44"/>
    <p:sldId id="344" r:id="rId45"/>
    <p:sldId id="343" r:id="rId46"/>
    <p:sldId id="342" r:id="rId47"/>
    <p:sldId id="341" r:id="rId48"/>
    <p:sldId id="340" r:id="rId49"/>
    <p:sldId id="339" r:id="rId50"/>
    <p:sldId id="336" r:id="rId51"/>
    <p:sldId id="335" r:id="rId52"/>
    <p:sldId id="334" r:id="rId53"/>
    <p:sldId id="333" r:id="rId54"/>
    <p:sldId id="332" r:id="rId55"/>
    <p:sldId id="331" r:id="rId56"/>
    <p:sldId id="330" r:id="rId57"/>
    <p:sldId id="329" r:id="rId58"/>
    <p:sldId id="328" r:id="rId59"/>
    <p:sldId id="327" r:id="rId60"/>
    <p:sldId id="326" r:id="rId61"/>
    <p:sldId id="325" r:id="rId62"/>
    <p:sldId id="458" r:id="rId63"/>
    <p:sldId id="459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143885" y="2853055"/>
            <a:ext cx="5808435" cy="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1592" y="3724315"/>
            <a:ext cx="293064" cy="30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0500" y="5001162"/>
            <a:ext cx="264703" cy="29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01869"/>
            <a:ext cx="295238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28691"/>
            <a:ext cx="295238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77084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39093"/>
            <a:ext cx="342857" cy="2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468961"/>
            <a:ext cx="295238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86406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11618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440"/>
            <a:ext cx="295238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5101107"/>
            <a:ext cx="1323809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238906"/>
            <a:ext cx="476190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1877574"/>
            <a:ext cx="1961904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904" y="3822177"/>
            <a:ext cx="1466666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095" y="4470378"/>
            <a:ext cx="1266666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545844"/>
            <a:ext cx="266666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188"/>
            <a:ext cx="295238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88703"/>
            <a:ext cx="276190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183"/>
            <a:ext cx="295238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424025"/>
            <a:ext cx="276190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280"/>
            <a:ext cx="295238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425865"/>
            <a:ext cx="295238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621"/>
            <a:ext cx="333333" cy="29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211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29299"/>
            <a:ext cx="295238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35587"/>
            <a:ext cx="276190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090"/>
            <a:ext cx="276190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420276"/>
            <a:ext cx="276190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49132"/>
            <a:ext cx="342857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668461"/>
            <a:ext cx="295238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297318"/>
            <a:ext cx="295238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094"/>
            <a:ext cx="295238" cy="3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58892"/>
            <a:ext cx="342857" cy="2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6370"/>
            <a:ext cx="295238" cy="29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25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1804459"/>
            <a:ext cx="333333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406012"/>
            <a:ext cx="342857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998016"/>
            <a:ext cx="295238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599569"/>
            <a:ext cx="276190" cy="2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643"/>
            <a:ext cx="342857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362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2918559"/>
            <a:ext cx="342857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966"/>
            <a:ext cx="295238" cy="30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2639695" y="2636520"/>
            <a:ext cx="7824560" cy="144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5914"/>
            <a:ext cx="295238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526"/>
            <a:ext cx="276190" cy="2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2821"/>
            <a:ext cx="27619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433594"/>
            <a:ext cx="295238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64805"/>
            <a:ext cx="10800000" cy="16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306508"/>
            <a:ext cx="266666" cy="2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498"/>
            <a:ext cx="333333" cy="29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125"/>
            <a:ext cx="295238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15008"/>
            <a:ext cx="342857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14"/>
            <a:ext cx="295238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4186518"/>
            <a:ext cx="342857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3082301"/>
            <a:ext cx="247619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33072"/>
            <a:ext cx="295238" cy="3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082437"/>
            <a:ext cx="266666" cy="29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1784216"/>
            <a:ext cx="276190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1735247"/>
            <a:ext cx="304761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3605202"/>
            <a:ext cx="238095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3708228"/>
            <a:ext cx="1133333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4337466"/>
            <a:ext cx="457142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1153275"/>
            <a:ext cx="980952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2403124"/>
            <a:ext cx="638095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1191409"/>
            <a:ext cx="1409524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709843"/>
            <a:ext cx="914285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830" y="1626235"/>
            <a:ext cx="17907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2355543"/>
            <a:ext cx="1971428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4273421"/>
            <a:ext cx="409523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125120"/>
            <a:ext cx="123809" cy="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1125120"/>
            <a:ext cx="1495238" cy="30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96975"/>
            <a:ext cx="9848850" cy="44640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15565" y="2875915"/>
            <a:ext cx="8699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33495" y="2875915"/>
            <a:ext cx="8172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75180" y="4589145"/>
            <a:ext cx="8699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42055" y="4589145"/>
            <a:ext cx="14103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84275"/>
            <a:ext cx="9829800" cy="44894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83725" y="1725930"/>
            <a:ext cx="10528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5025" y="2297430"/>
            <a:ext cx="1859280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8725" y="3429000"/>
            <a:ext cx="8318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7635" y="3429000"/>
            <a:ext cx="13646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36445" y="4586605"/>
            <a:ext cx="224853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14265" y="4587240"/>
            <a:ext cx="7264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720090" y="972185"/>
            <a:ext cx="8760550" cy="256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2989"/>
            <a:ext cx="342857" cy="29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52171"/>
            <a:ext cx="295238" cy="3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3500570"/>
            <a:ext cx="10800000" cy="14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7617" y="3815616"/>
            <a:ext cx="333333" cy="2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076882"/>
            <a:ext cx="9638095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6400"/>
            <a:ext cx="105848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301240"/>
            <a:ext cx="106978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987675"/>
            <a:ext cx="110299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3644900"/>
            <a:ext cx="107569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3570" y="4343400"/>
            <a:ext cx="1080897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23" grpId="0" bldLvl="0" animBg="1"/>
      <p:bldP spid="29" grpId="0" bldLvl="0" animBg="1"/>
      <p:bldP spid="3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8380"/>
            <a:ext cx="108553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700530"/>
            <a:ext cx="1077214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2515884"/>
            <a:ext cx="10600000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6910" y="2996565"/>
            <a:ext cx="108381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3888226"/>
            <a:ext cx="10638095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333240"/>
            <a:ext cx="108261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260568"/>
            <a:ext cx="1371428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  <p:bldP spid="21" grpId="0" bldLvl="0" animBg="1"/>
      <p:bldP spid="29" grpId="0" bldLvl="0" animBg="1"/>
      <p:bldP spid="30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099135"/>
            <a:ext cx="333333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377325"/>
            <a:ext cx="295238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686"/>
            <a:ext cx="295238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718987"/>
            <a:ext cx="276190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63049"/>
            <a:ext cx="276190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