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743200"/>
            <a:ext cx="742950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2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6232" y="1177150"/>
            <a:ext cx="307545" cy="30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004" y="2605315"/>
            <a:ext cx="276002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689" y="4041369"/>
            <a:ext cx="346973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6232" y="5469534"/>
            <a:ext cx="299659" cy="32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4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3060" y="2056019"/>
            <a:ext cx="403651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929" y="5326449"/>
            <a:ext cx="321086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5315" y="2833350"/>
            <a:ext cx="351407" cy="38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49162"/>
            <a:ext cx="371428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200705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091047"/>
            <a:ext cx="1438095" cy="46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2087350"/>
            <a:ext cx="133333" cy="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2087350"/>
            <a:ext cx="2352380" cy="4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2620" y="4514850"/>
            <a:ext cx="76581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077411"/>
            <a:ext cx="100000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285" y="2935058"/>
            <a:ext cx="148571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2020235"/>
            <a:ext cx="252380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1428" y="4612235"/>
            <a:ext cx="3238095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809" y="2058751"/>
            <a:ext cx="1380952" cy="4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2926246"/>
            <a:ext cx="1380952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2043019"/>
            <a:ext cx="1438095" cy="39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67303"/>
            <a:ext cx="371428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001022"/>
            <a:ext cx="419047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4734741"/>
            <a:ext cx="333333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88"/>
          <a:stretch>
            <a:fillRect/>
          </a:stretch>
        </p:blipFill>
        <p:spPr>
          <a:xfrm>
            <a:off x="2855595" y="5445125"/>
            <a:ext cx="8209370" cy="84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29529"/>
            <a:ext cx="361904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975005"/>
            <a:ext cx="419047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691867"/>
            <a:ext cx="361904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