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2420" y="2809875"/>
            <a:ext cx="6486525" cy="1238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4172094"/>
            <a:ext cx="333333" cy="380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8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2201820"/>
            <a:ext cx="419047" cy="381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548571" y="4068018"/>
            <a:ext cx="2009523" cy="381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96190" y="4992060"/>
            <a:ext cx="1495238" cy="390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0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096635" y="4917440"/>
            <a:ext cx="1537970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862060" y="1094105"/>
            <a:ext cx="1638935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62857" y="3155083"/>
            <a:ext cx="1609523" cy="390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855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45542" y="4802363"/>
            <a:ext cx="324825" cy="289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2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152265" y="4796790"/>
            <a:ext cx="3425190" cy="735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2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67619" y="1276812"/>
            <a:ext cx="1552379" cy="390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63920" y="2966720"/>
            <a:ext cx="1270635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0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474970" y="3062605"/>
            <a:ext cx="1197610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89545" y="2938145"/>
            <a:ext cx="835025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58095" y="2222419"/>
            <a:ext cx="2161905" cy="391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870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01216" y="4196091"/>
            <a:ext cx="1309963" cy="461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58775" y="5119954"/>
            <a:ext cx="1602113" cy="471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57265" y="5119954"/>
            <a:ext cx="1583265" cy="471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33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1916245"/>
            <a:ext cx="10800000" cy="189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167053" y="2221699"/>
            <a:ext cx="2085714" cy="477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53333" y="3099944"/>
            <a:ext cx="1180952" cy="391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05714" y="3109486"/>
            <a:ext cx="1609523" cy="467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20000" y="4025552"/>
            <a:ext cx="1361904" cy="391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62857" y="4035094"/>
            <a:ext cx="1600000" cy="477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2024-05-04T06:32:34Z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2052-12.1.0.16894</vt:lpwstr>
  </property>
  <property fmtid="{D5CDD505-2E9C-101B-9397-08002B2CF9AE}" pid="3" name="ICV">
    <vt:lpwstr>0803F182AC044BA3913AF2E555CD301E</vt:lpwstr>
  </property>
</Properties>
</file>