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8" r:id="rId4"/>
    <p:sldId id="387" r:id="rId5"/>
    <p:sldId id="386" r:id="rId6"/>
    <p:sldId id="385" r:id="rId7"/>
    <p:sldId id="383" r:id="rId8"/>
    <p:sldId id="382" r:id="rId9"/>
    <p:sldId id="381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  <p:sldId id="363" r:id="rId27"/>
    <p:sldId id="362" r:id="rId28"/>
    <p:sldId id="361" r:id="rId29"/>
    <p:sldId id="360" r:id="rId30"/>
    <p:sldId id="359" r:id="rId31"/>
    <p:sldId id="358" r:id="rId32"/>
    <p:sldId id="357" r:id="rId33"/>
    <p:sldId id="356" r:id="rId34"/>
    <p:sldId id="355" r:id="rId35"/>
    <p:sldId id="354" r:id="rId36"/>
    <p:sldId id="353" r:id="rId37"/>
    <p:sldId id="352" r:id="rId38"/>
    <p:sldId id="350" r:id="rId39"/>
    <p:sldId id="349" r:id="rId40"/>
    <p:sldId id="348" r:id="rId41"/>
    <p:sldId id="347" r:id="rId42"/>
    <p:sldId id="346" r:id="rId43"/>
    <p:sldId id="345" r:id="rId44"/>
    <p:sldId id="343" r:id="rId45"/>
    <p:sldId id="342" r:id="rId46"/>
    <p:sldId id="341" r:id="rId47"/>
    <p:sldId id="340" r:id="rId48"/>
    <p:sldId id="339" r:id="rId49"/>
    <p:sldId id="338" r:id="rId50"/>
    <p:sldId id="334" r:id="rId51"/>
    <p:sldId id="333" r:id="rId52"/>
    <p:sldId id="332" r:id="rId53"/>
    <p:sldId id="331" r:id="rId54"/>
    <p:sldId id="330" r:id="rId55"/>
    <p:sldId id="329" r:id="rId56"/>
    <p:sldId id="328" r:id="rId57"/>
    <p:sldId id="457" r:id="rId58"/>
    <p:sldId id="458" r:id="rId59"/>
    <p:sldId id="325" r:id="rId60"/>
    <p:sldId id="454" r:id="rId61"/>
    <p:sldId id="455" r:id="rId62"/>
    <p:sldId id="456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215640" y="2708910"/>
            <a:ext cx="5880190" cy="101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254"/>
            <a:ext cx="276190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773470"/>
            <a:ext cx="295238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662649"/>
            <a:ext cx="342857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763"/>
            <a:ext cx="295238" cy="30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10116"/>
            <a:ext cx="295238" cy="3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372085"/>
            <a:ext cx="295238" cy="3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713"/>
            <a:ext cx="276190" cy="28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90797"/>
            <a:ext cx="295238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82478"/>
            <a:ext cx="333333" cy="29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4706095"/>
            <a:ext cx="207619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248443"/>
            <a:ext cx="1361904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602064"/>
            <a:ext cx="1638095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3869892"/>
            <a:ext cx="1409523" cy="36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277701"/>
            <a:ext cx="761904" cy="30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49249"/>
            <a:ext cx="295238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63001"/>
            <a:ext cx="276190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371"/>
            <a:ext cx="295238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194"/>
            <a:ext cx="295238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2993"/>
            <a:ext cx="295238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86909"/>
            <a:ext cx="295238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062"/>
            <a:ext cx="276190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87939"/>
            <a:ext cx="295238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10834"/>
            <a:ext cx="295238" cy="30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26"/>
            <a:ext cx="295238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224321"/>
            <a:ext cx="333333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501"/>
            <a:ext cx="333333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25329"/>
            <a:ext cx="295238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54693"/>
            <a:ext cx="295238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984056"/>
            <a:ext cx="276190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613420"/>
            <a:ext cx="295238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7142" y="4242784"/>
            <a:ext cx="333333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01040"/>
            <a:ext cx="333333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72358"/>
            <a:ext cx="295238" cy="3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427"/>
            <a:ext cx="295238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802340"/>
            <a:ext cx="295238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71711"/>
            <a:ext cx="295238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701625"/>
            <a:ext cx="276190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544"/>
            <a:ext cx="295238" cy="29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6835"/>
            <a:ext cx="10800000" cy="25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3017884"/>
            <a:ext cx="342857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88"/>
            <a:ext cx="295238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91146"/>
            <a:ext cx="295238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984"/>
            <a:ext cx="276190" cy="29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538"/>
            <a:ext cx="295238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21184"/>
            <a:ext cx="342857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681670"/>
            <a:ext cx="10800000" cy="7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286"/>
            <a:ext cx="295238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202220"/>
            <a:ext cx="276190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01048"/>
            <a:ext cx="29523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92"/>
            <a:ext cx="295238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3037"/>
            <a:ext cx="342857" cy="29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4341464"/>
            <a:ext cx="342857" cy="2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335347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955050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1271905" y="1628775"/>
            <a:ext cx="7320370" cy="44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7529" y="2439802"/>
            <a:ext cx="29523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053" y="4348537"/>
            <a:ext cx="276190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3002720"/>
            <a:ext cx="304761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4242127"/>
            <a:ext cx="247619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43000"/>
            <a:ext cx="97917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114920"/>
            <a:ext cx="638095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1734242"/>
            <a:ext cx="1161904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630" y="2919095"/>
            <a:ext cx="18573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2362972"/>
            <a:ext cx="1771428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3601509"/>
            <a:ext cx="1285714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0" y="836930"/>
            <a:ext cx="9956800" cy="52959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04795" y="791845"/>
            <a:ext cx="1541145" cy="46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9575" y="1340485"/>
            <a:ext cx="14808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02555" y="2974340"/>
            <a:ext cx="1480820" cy="42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7690" y="4002405"/>
            <a:ext cx="16630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7330" y="4542790"/>
            <a:ext cx="16630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836930"/>
            <a:ext cx="9855200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1730" y="2534920"/>
            <a:ext cx="1549400" cy="39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129145" y="2489200"/>
            <a:ext cx="7810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0365" y="3608705"/>
            <a:ext cx="1092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4555" y="3608705"/>
            <a:ext cx="70421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8515" y="5193030"/>
            <a:ext cx="203708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9310" y="5193030"/>
            <a:ext cx="1809115" cy="42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841500"/>
            <a:ext cx="9836150" cy="317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5985" y="2411095"/>
            <a:ext cx="8248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230370" y="2411095"/>
            <a:ext cx="13804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6430" y="4041140"/>
            <a:ext cx="13881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9375" y="4041140"/>
            <a:ext cx="6267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6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3089152"/>
            <a:ext cx="5961904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39266"/>
            <a:ext cx="276190" cy="2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89690"/>
            <a:ext cx="295238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740115"/>
            <a:ext cx="333333" cy="2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997585"/>
            <a:ext cx="98679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1792125"/>
            <a:ext cx="10552380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281555"/>
            <a:ext cx="108731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15285"/>
            <a:ext cx="1083818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718465"/>
            <a:ext cx="10628571" cy="3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234180"/>
            <a:ext cx="107727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996334"/>
            <a:ext cx="2952380" cy="3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6" grpId="0" bldLvl="0" animBg="1"/>
      <p:bldP spid="18" grpId="0" bldLvl="0" animBg="1"/>
      <p:bldP spid="20" grpId="0" bldLvl="0" animBg="1"/>
      <p:bldP spid="2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930275"/>
            <a:ext cx="988695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813915"/>
            <a:ext cx="10552380" cy="36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454919"/>
            <a:ext cx="7733333" cy="36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012963"/>
            <a:ext cx="333333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262338"/>
            <a:ext cx="276190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775"/>
            <a:ext cx="276190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75622"/>
            <a:ext cx="342857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00570"/>
            <a:ext cx="10800000" cy="24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3339" y="3653230"/>
            <a:ext cx="295238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50325"/>
            <a:ext cx="295238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