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570" y="2842895"/>
            <a:ext cx="71342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267411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058941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840941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011974"/>
            <a:ext cx="361904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982755"/>
            <a:ext cx="333333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125766"/>
            <a:ext cx="428571" cy="37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08094"/>
            <a:ext cx="361904" cy="39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4364805"/>
            <a:ext cx="10800000" cy="17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6666" y="2144117"/>
            <a:ext cx="177142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4983882"/>
            <a:ext cx="133333" cy="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5714" y="4983882"/>
            <a:ext cx="3257142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3173294"/>
            <a:ext cx="1257142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9523" y="4116705"/>
            <a:ext cx="1771428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67619" y="2229882"/>
            <a:ext cx="52380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25647"/>
            <a:ext cx="155238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39047" y="1200705"/>
            <a:ext cx="3161904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238" y="3078000"/>
            <a:ext cx="1752380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1238937"/>
            <a:ext cx="2104761" cy="47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5238" y="3117036"/>
            <a:ext cx="2542857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43809" y="2241442"/>
            <a:ext cx="1371428" cy="47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72117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54117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849882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48352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039882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935647"/>
            <a:ext cx="41904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812352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