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78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971800"/>
            <a:ext cx="113823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3976911"/>
            <a:ext cx="1200000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3976911"/>
            <a:ext cx="600000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0000" y="3976911"/>
            <a:ext cx="2333333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3097058"/>
            <a:ext cx="126666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3049411"/>
            <a:ext cx="60952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476" y="3049411"/>
            <a:ext cx="182857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795" y="3766820"/>
            <a:ext cx="7473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3041730"/>
            <a:ext cx="91428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3051268"/>
            <a:ext cx="590477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3051268"/>
            <a:ext cx="2276190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3128394"/>
            <a:ext cx="1676190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3128394"/>
            <a:ext cx="1361904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4149341"/>
            <a:ext cx="571428" cy="2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3068470"/>
            <a:ext cx="234285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3068470"/>
            <a:ext cx="60000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3983294"/>
            <a:ext cx="200000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48405" y="2750820"/>
            <a:ext cx="143827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4675616"/>
            <a:ext cx="1809523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80" y="908685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1248450"/>
            <a:ext cx="1466667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3050142"/>
            <a:ext cx="1933333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248678"/>
            <a:ext cx="2847619" cy="46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7010" y="5169535"/>
            <a:ext cx="26416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8050" y="6168992"/>
            <a:ext cx="1073413" cy="35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1190" y="1988820"/>
            <a:ext cx="30746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3716655"/>
            <a:ext cx="650367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0485"/>
            <a:ext cx="11349355" cy="368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844675"/>
            <a:ext cx="266509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8150" y="2747645"/>
            <a:ext cx="7315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3881067"/>
            <a:ext cx="2457142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95" y="692785"/>
            <a:ext cx="8962390" cy="143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95" y="2061210"/>
            <a:ext cx="8962390" cy="456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5229225"/>
            <a:ext cx="25692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30" y="2769235"/>
            <a:ext cx="18796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1428" y="5698588"/>
            <a:ext cx="92380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1267665"/>
            <a:ext cx="1428571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619" y="3070271"/>
            <a:ext cx="2314285" cy="47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2078413"/>
            <a:ext cx="2047619" cy="4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7735" y="3689350"/>
            <a:ext cx="8007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2183517"/>
            <a:ext cx="809523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3986484"/>
            <a:ext cx="1447619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2202169"/>
            <a:ext cx="2228571" cy="46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41269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5534" y="4197002"/>
            <a:ext cx="371428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440" y="845185"/>
            <a:ext cx="10325100" cy="69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954845"/>
            <a:ext cx="361904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64378"/>
            <a:ext cx="361904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843855"/>
            <a:ext cx="419048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39647"/>
            <a:ext cx="323809" cy="3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2310" y="1844675"/>
            <a:ext cx="35528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4300" y="3637915"/>
            <a:ext cx="314071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8300" y="908685"/>
            <a:ext cx="311912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4200" y="2780665"/>
            <a:ext cx="240284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238" y="4849328"/>
            <a:ext cx="3380952" cy="4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