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405" r:id="rId5"/>
    <p:sldId id="404" r:id="rId6"/>
    <p:sldId id="403" r:id="rId7"/>
    <p:sldId id="402" r:id="rId8"/>
    <p:sldId id="401" r:id="rId9"/>
    <p:sldId id="400" r:id="rId10"/>
    <p:sldId id="398" r:id="rId11"/>
    <p:sldId id="397" r:id="rId12"/>
    <p:sldId id="396" r:id="rId13"/>
    <p:sldId id="395" r:id="rId14"/>
    <p:sldId id="394" r:id="rId15"/>
    <p:sldId id="392" r:id="rId16"/>
    <p:sldId id="391" r:id="rId17"/>
    <p:sldId id="390" r:id="rId18"/>
    <p:sldId id="389" r:id="rId19"/>
    <p:sldId id="388" r:id="rId20"/>
    <p:sldId id="387" r:id="rId21"/>
    <p:sldId id="386" r:id="rId22"/>
    <p:sldId id="385" r:id="rId23"/>
    <p:sldId id="384" r:id="rId24"/>
    <p:sldId id="383" r:id="rId25"/>
    <p:sldId id="382" r:id="rId26"/>
    <p:sldId id="381" r:id="rId27"/>
    <p:sldId id="380" r:id="rId28"/>
    <p:sldId id="379" r:id="rId29"/>
    <p:sldId id="378" r:id="rId30"/>
    <p:sldId id="377" r:id="rId31"/>
    <p:sldId id="376" r:id="rId32"/>
    <p:sldId id="375" r:id="rId33"/>
    <p:sldId id="374" r:id="rId34"/>
    <p:sldId id="372" r:id="rId35"/>
    <p:sldId id="371" r:id="rId36"/>
    <p:sldId id="370" r:id="rId37"/>
    <p:sldId id="369" r:id="rId38"/>
    <p:sldId id="368" r:id="rId39"/>
    <p:sldId id="367" r:id="rId40"/>
    <p:sldId id="366" r:id="rId41"/>
    <p:sldId id="364" r:id="rId42"/>
    <p:sldId id="363" r:id="rId43"/>
    <p:sldId id="362" r:id="rId44"/>
    <p:sldId id="361" r:id="rId45"/>
    <p:sldId id="360" r:id="rId46"/>
    <p:sldId id="359" r:id="rId47"/>
    <p:sldId id="358" r:id="rId48"/>
    <p:sldId id="357" r:id="rId49"/>
    <p:sldId id="356" r:id="rId50"/>
    <p:sldId id="355" r:id="rId51"/>
    <p:sldId id="354" r:id="rId52"/>
    <p:sldId id="353" r:id="rId53"/>
    <p:sldId id="352" r:id="rId54"/>
    <p:sldId id="351" r:id="rId55"/>
    <p:sldId id="350" r:id="rId56"/>
    <p:sldId id="349" r:id="rId57"/>
    <p:sldId id="348" r:id="rId58"/>
    <p:sldId id="347" r:id="rId59"/>
    <p:sldId id="346" r:id="rId60"/>
    <p:sldId id="345" r:id="rId61"/>
    <p:sldId id="343" r:id="rId62"/>
    <p:sldId id="342" r:id="rId63"/>
    <p:sldId id="341" r:id="rId64"/>
    <p:sldId id="340" r:id="rId65"/>
    <p:sldId id="339" r:id="rId66"/>
    <p:sldId id="338" r:id="rId67"/>
    <p:sldId id="336" r:id="rId68"/>
    <p:sldId id="335" r:id="rId69"/>
    <p:sldId id="334" r:id="rId70"/>
    <p:sldId id="333" r:id="rId71"/>
    <p:sldId id="332" r:id="rId72"/>
    <p:sldId id="331" r:id="rId73"/>
    <p:sldId id="330" r:id="rId74"/>
    <p:sldId id="329" r:id="rId75"/>
    <p:sldId id="328" r:id="rId76"/>
    <p:sldId id="327" r:id="rId77"/>
    <p:sldId id="326" r:id="rId78"/>
    <p:sldId id="325" r:id="rId79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3" Type="http://schemas.openxmlformats.org/officeDocument/2006/relationships/tags" Target="tags/tag1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828925"/>
            <a:ext cx="110871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72232"/>
            <a:ext cx="419047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02925"/>
            <a:ext cx="333333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33618"/>
            <a:ext cx="371428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205" y="1080679"/>
            <a:ext cx="294614" cy="31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192" y="2571137"/>
            <a:ext cx="341132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7205" y="4061595"/>
            <a:ext cx="302367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7205" y="5544291"/>
            <a:ext cx="294614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9973310" cy="2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3356610"/>
            <a:ext cx="9973310" cy="334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77411"/>
            <a:ext cx="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134426"/>
            <a:ext cx="333333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3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6328" y="2828955"/>
            <a:ext cx="33508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72705"/>
            <a:ext cx="36190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3071179"/>
            <a:ext cx="361904" cy="40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267902"/>
            <a:ext cx="304761" cy="3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4036026"/>
            <a:ext cx="419047" cy="3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0985" y="1111425"/>
            <a:ext cx="339734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637" y="4492484"/>
            <a:ext cx="304890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5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775460" y="1124585"/>
            <a:ext cx="9552395" cy="92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76290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62668"/>
            <a:ext cx="371428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25396"/>
            <a:ext cx="333333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22481"/>
            <a:ext cx="371428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58178"/>
            <a:ext cx="419048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9511665" cy="159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420620"/>
            <a:ext cx="9511665" cy="414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1248506"/>
            <a:ext cx="29523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1258255"/>
            <a:ext cx="371428" cy="3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1143455"/>
            <a:ext cx="323809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276941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1267900"/>
            <a:ext cx="419047" cy="38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2195529"/>
            <a:ext cx="1647619" cy="27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4062" y="1215380"/>
            <a:ext cx="1017727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9714" y="4586647"/>
            <a:ext cx="738527" cy="27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6033" y="6128056"/>
            <a:ext cx="972695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904" y="1200953"/>
            <a:ext cx="1361904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2927643"/>
            <a:ext cx="1685714" cy="46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1115078"/>
            <a:ext cx="1380952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6085" y="2707640"/>
            <a:ext cx="27311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2125058"/>
            <a:ext cx="19619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4812352"/>
            <a:ext cx="129523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862470"/>
            <a:ext cx="333333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10095"/>
            <a:ext cx="4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38666"/>
            <a:ext cx="36190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886285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343752"/>
            <a:ext cx="371428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183449"/>
            <a:ext cx="333333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5023146"/>
            <a:ext cx="419047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68201"/>
            <a:ext cx="371428" cy="37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58890"/>
            <a:ext cx="10800000" cy="38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619" y="3025602"/>
            <a:ext cx="361904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930692"/>
            <a:ext cx="333333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173294"/>
            <a:ext cx="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5343" y="2033485"/>
            <a:ext cx="312501" cy="33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1238823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118274"/>
            <a:ext cx="304761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631950" y="1052830"/>
            <a:ext cx="9624785" cy="9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8050" y="1310351"/>
            <a:ext cx="419047" cy="38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6039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5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1468" r="-223" b="35795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068770"/>
            <a:ext cx="10800000" cy="17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95"/>
          <a:stretch>
            <a:fillRect/>
          </a:stretch>
        </p:blipFill>
        <p:spPr>
          <a:xfrm>
            <a:off x="839470" y="1125405"/>
            <a:ext cx="10800080" cy="174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1600" y="2906395"/>
            <a:ext cx="36201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4011882"/>
            <a:ext cx="14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4475" y="1700530"/>
            <a:ext cx="25368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1350" y="4999990"/>
            <a:ext cx="329819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3705" y="1945640"/>
            <a:ext cx="89776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03705" y="3716655"/>
            <a:ext cx="910717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68770"/>
            <a:ext cx="10800000" cy="35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62588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82705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821882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