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2996565"/>
            <a:ext cx="11377930" cy="665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7020" y="3429000"/>
            <a:ext cx="61429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283075"/>
            <a:ext cx="1074039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4995" y="5013325"/>
            <a:ext cx="1082738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66115" y="5777230"/>
            <a:ext cx="1084389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8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70" y="1063625"/>
            <a:ext cx="1074928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1789430"/>
            <a:ext cx="1070102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2574925"/>
            <a:ext cx="1073912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3356610"/>
            <a:ext cx="1088771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90" y="4157345"/>
            <a:ext cx="1082992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23570" y="4958080"/>
            <a:ext cx="1079754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0" grpId="0" bldLvl="0" animBg="1"/>
      <p:bldP spid="27" grpId="0" bldLvl="0" animBg="1"/>
      <p:bldP spid="36" grpId="0" bldLvl="0" animBg="1"/>
      <p:bldP spid="4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998855"/>
            <a:ext cx="1091565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795780"/>
            <a:ext cx="1083818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75640" y="2505710"/>
            <a:ext cx="1098423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3296285"/>
            <a:ext cx="1070737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990" y="4169410"/>
            <a:ext cx="896683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21" grpId="0" bldLvl="0" animBg="1"/>
      <p:bldP spid="27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9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19830" y="3140710"/>
            <a:ext cx="358457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055" y="5661025"/>
            <a:ext cx="253492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9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719" y="4594929"/>
            <a:ext cx="989465" cy="41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5156835"/>
            <a:ext cx="251015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43955" y="1049655"/>
            <a:ext cx="476631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34970" y="3729990"/>
            <a:ext cx="451802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2030426"/>
            <a:ext cx="600000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2879074"/>
            <a:ext cx="1933333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4515" y="4220845"/>
            <a:ext cx="312039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5370" y="3644900"/>
            <a:ext cx="1045210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519930"/>
            <a:ext cx="775144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