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9825" y="2861945"/>
            <a:ext cx="7372350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1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8725"/>
            <a:ext cx="10800000" cy="271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889741"/>
            <a:ext cx="371428" cy="38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260583"/>
            <a:ext cx="371427" cy="381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077897"/>
            <a:ext cx="323809" cy="38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7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50613" y="2049844"/>
            <a:ext cx="378989" cy="33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5714" y="1363253"/>
            <a:ext cx="1171428" cy="37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9047" y="3920712"/>
            <a:ext cx="352380" cy="39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72380" y="2954117"/>
            <a:ext cx="2514285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9605" y="5300980"/>
            <a:ext cx="267970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1904" y="1315178"/>
            <a:ext cx="1219047" cy="343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5714" y="3059667"/>
            <a:ext cx="2095238" cy="38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77142" y="1162722"/>
            <a:ext cx="1933333" cy="38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8095" y="3832838"/>
            <a:ext cx="2028571" cy="46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7619" y="1991182"/>
            <a:ext cx="1571428" cy="3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86666" y="2068364"/>
            <a:ext cx="714285" cy="38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22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200601"/>
            <a:ext cx="333333" cy="38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2981790"/>
            <a:ext cx="361904" cy="3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458150"/>
            <a:ext cx="10800000" cy="19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15244" y="4801208"/>
            <a:ext cx="371428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7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942" y="1168160"/>
            <a:ext cx="311971" cy="35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0461" y="2844445"/>
            <a:ext cx="392192" cy="35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6115" y="3673671"/>
            <a:ext cx="338711" cy="36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942" y="5358873"/>
            <a:ext cx="311971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286692"/>
            <a:ext cx="419047" cy="38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173552"/>
            <a:ext cx="333333" cy="38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947271"/>
            <a:ext cx="361904" cy="3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