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7" r:id="rId11"/>
    <p:sldId id="376" r:id="rId12"/>
    <p:sldId id="375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59" r:id="rId28"/>
    <p:sldId id="358" r:id="rId29"/>
    <p:sldId id="356" r:id="rId30"/>
    <p:sldId id="355" r:id="rId31"/>
    <p:sldId id="354" r:id="rId32"/>
    <p:sldId id="353" r:id="rId33"/>
    <p:sldId id="352" r:id="rId34"/>
    <p:sldId id="351" r:id="rId35"/>
    <p:sldId id="350" r:id="rId36"/>
    <p:sldId id="349" r:id="rId37"/>
    <p:sldId id="348" r:id="rId38"/>
    <p:sldId id="347" r:id="rId39"/>
    <p:sldId id="345" r:id="rId40"/>
    <p:sldId id="344" r:id="rId41"/>
    <p:sldId id="343" r:id="rId42"/>
    <p:sldId id="342" r:id="rId43"/>
    <p:sldId id="341" r:id="rId44"/>
    <p:sldId id="340" r:id="rId45"/>
    <p:sldId id="336" r:id="rId46"/>
    <p:sldId id="335" r:id="rId47"/>
    <p:sldId id="334" r:id="rId48"/>
    <p:sldId id="333" r:id="rId49"/>
    <p:sldId id="332" r:id="rId50"/>
    <p:sldId id="331" r:id="rId51"/>
    <p:sldId id="329" r:id="rId52"/>
    <p:sldId id="328" r:id="rId53"/>
    <p:sldId id="327" r:id="rId54"/>
    <p:sldId id="450" r:id="rId55"/>
    <p:sldId id="325" r:id="rId56"/>
    <p:sldId id="448" r:id="rId57"/>
    <p:sldId id="449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288030" y="2780665"/>
            <a:ext cx="5664290" cy="105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34358"/>
            <a:ext cx="276190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12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473" y="1486275"/>
            <a:ext cx="295238" cy="30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1925135"/>
            <a:ext cx="10800000" cy="483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0002" y="3259564"/>
            <a:ext cx="333333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098" y="4470083"/>
            <a:ext cx="276190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95891"/>
            <a:ext cx="266666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96095"/>
            <a:ext cx="295238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361"/>
            <a:ext cx="295238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879236"/>
            <a:ext cx="295238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691110"/>
            <a:ext cx="342857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4383601"/>
            <a:ext cx="933333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4983967"/>
            <a:ext cx="1600000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1239094"/>
            <a:ext cx="1276191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1840055"/>
            <a:ext cx="1676190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285" y="4472840"/>
            <a:ext cx="1123809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429477"/>
            <a:ext cx="304761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518"/>
            <a:ext cx="295238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59130"/>
            <a:ext cx="295238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535"/>
            <a:ext cx="295238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39958"/>
            <a:ext cx="276190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554"/>
            <a:ext cx="295238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803127"/>
            <a:ext cx="333333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092"/>
            <a:ext cx="295238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520"/>
            <a:ext cx="333333" cy="2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00768"/>
            <a:ext cx="276190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495"/>
            <a:ext cx="276190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320"/>
            <a:ext cx="295238" cy="30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83171"/>
            <a:ext cx="295238" cy="2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033331"/>
            <a:ext cx="276190" cy="2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8085"/>
            <a:ext cx="10800000" cy="14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15238" y="4243812"/>
            <a:ext cx="276190" cy="28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4893481"/>
            <a:ext cx="333333" cy="29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468"/>
            <a:ext cx="276190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39509"/>
            <a:ext cx="342857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87500"/>
            <a:ext cx="295238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745020"/>
            <a:ext cx="295238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4402541"/>
            <a:ext cx="342857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9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81554"/>
            <a:ext cx="276190" cy="2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58080"/>
            <a:ext cx="295238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3990"/>
            <a:ext cx="295238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326149"/>
            <a:ext cx="276190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19769"/>
            <a:ext cx="295238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126302"/>
            <a:ext cx="295238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259"/>
            <a:ext cx="295238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487805" y="972185"/>
            <a:ext cx="9840685" cy="78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735"/>
            <a:ext cx="10800000" cy="38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936745"/>
            <a:ext cx="295238" cy="3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4195709"/>
            <a:ext cx="304761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576"/>
            <a:ext cx="276190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659130"/>
            <a:ext cx="342857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68"/>
            <a:ext cx="295238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24472"/>
            <a:ext cx="333333" cy="2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311"/>
            <a:ext cx="295238" cy="30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3678263"/>
            <a:ext cx="295238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3646359"/>
            <a:ext cx="276190" cy="2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76290"/>
            <a:ext cx="10800000" cy="19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8" y="3105739"/>
            <a:ext cx="247619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2367100"/>
            <a:ext cx="295238" cy="30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395141"/>
            <a:ext cx="342857" cy="2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067512"/>
            <a:ext cx="2038095" cy="36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2337833"/>
            <a:ext cx="942857" cy="37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115280"/>
            <a:ext cx="1409523" cy="2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2385704"/>
            <a:ext cx="609523" cy="3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035244"/>
            <a:ext cx="1495238" cy="2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76515"/>
            <a:ext cx="10800000" cy="7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1343660" y="1582420"/>
            <a:ext cx="8040460" cy="44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8808" y="2402991"/>
            <a:ext cx="276190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0712" y="4302182"/>
            <a:ext cx="333333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677063"/>
            <a:ext cx="1533333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991911"/>
            <a:ext cx="990476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753208"/>
            <a:ext cx="923809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362931"/>
            <a:ext cx="1152380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2972654"/>
            <a:ext cx="1838095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3049598"/>
            <a:ext cx="495238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19" y="3049598"/>
            <a:ext cx="1609523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4908000"/>
            <a:ext cx="1561904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2380" y="4908000"/>
            <a:ext cx="1152380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93800"/>
            <a:ext cx="9791700" cy="447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4870" y="1748790"/>
            <a:ext cx="8102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3451860" y="1748790"/>
            <a:ext cx="9544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3300" y="2883535"/>
            <a:ext cx="16922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1365" y="2882900"/>
            <a:ext cx="10756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8190" y="4603750"/>
            <a:ext cx="9175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3375" y="4603750"/>
            <a:ext cx="148082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2335" y="2348865"/>
            <a:ext cx="68078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004820"/>
            <a:ext cx="108724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730" y="3644900"/>
            <a:ext cx="1088644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8655" y="4220845"/>
            <a:ext cx="109029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75005" y="4974590"/>
            <a:ext cx="108896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5753483"/>
            <a:ext cx="5609523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9" grpId="0" bldLvl="0" animBg="1"/>
      <p:bldP spid="28" grpId="0" bldLvl="0" animBg="1"/>
      <p:bldP spid="3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9047" y="1172960"/>
            <a:ext cx="9800000" cy="37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14121"/>
            <a:ext cx="9219047" cy="38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38674"/>
            <a:ext cx="333333" cy="2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57774"/>
            <a:ext cx="295238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876875"/>
            <a:ext cx="295238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982397"/>
            <a:ext cx="276190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811763"/>
            <a:ext cx="276190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542"/>
            <a:ext cx="333333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63801"/>
            <a:ext cx="295238" cy="30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793591"/>
            <a:ext cx="342857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582193"/>
            <a:ext cx="295238" cy="3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