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132965"/>
            <a:ext cx="10584815" cy="1136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995" y="3573145"/>
            <a:ext cx="79533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25460" y="2870392"/>
            <a:ext cx="1895752" cy="46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407" y="2916694"/>
            <a:ext cx="517863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2184" y="5342932"/>
            <a:ext cx="434635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1164" y="5342932"/>
            <a:ext cx="970995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8761" y="5444797"/>
            <a:ext cx="1091213" cy="26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2077753"/>
            <a:ext cx="2104761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2077753"/>
            <a:ext cx="1304760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4285" y="2077753"/>
            <a:ext cx="542856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0000" y="4632425"/>
            <a:ext cx="1438095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5545" y="4432935"/>
            <a:ext cx="6731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53333" y="5576129"/>
            <a:ext cx="619047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56965" y="5330825"/>
            <a:ext cx="18726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  <p:bldP spid="12" grpId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2078648"/>
            <a:ext cx="533333" cy="34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2880014"/>
            <a:ext cx="1266666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1904" y="2880014"/>
            <a:ext cx="1428571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0476" y="4578146"/>
            <a:ext cx="1380952" cy="47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9523" y="4578146"/>
            <a:ext cx="1066666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9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9523" y="1277254"/>
            <a:ext cx="1447619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000" y="2193017"/>
            <a:ext cx="2838095" cy="3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4285" y="4930766"/>
            <a:ext cx="3133333" cy="48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1219621"/>
            <a:ext cx="2780952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3962506"/>
            <a:ext cx="1571428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2125058"/>
            <a:ext cx="175238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6666" y="1267667"/>
            <a:ext cx="1952380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476" y="2183284"/>
            <a:ext cx="1361904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952" y="4930132"/>
            <a:ext cx="1923809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2173233"/>
            <a:ext cx="2228571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720090" y="972185"/>
            <a:ext cx="7320370" cy="154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199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24761" y="2693028"/>
            <a:ext cx="990476" cy="2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80" y="3279140"/>
            <a:ext cx="112395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7142" y="4056316"/>
            <a:ext cx="780952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1191077"/>
            <a:ext cx="1466666" cy="2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8095" y="2410293"/>
            <a:ext cx="1257142" cy="2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4410569"/>
            <a:ext cx="695238" cy="20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1773202"/>
            <a:ext cx="1761904" cy="2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5030" y="2919095"/>
            <a:ext cx="181927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830" y="3586480"/>
            <a:ext cx="155257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4285" y="4348497"/>
            <a:ext cx="1685714" cy="2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7619" y="5636145"/>
            <a:ext cx="942857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9745" y="2492792"/>
            <a:ext cx="275214" cy="27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9235" y="3785465"/>
            <a:ext cx="275214" cy="26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9235" y="5705465"/>
            <a:ext cx="275214" cy="26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62741"/>
            <a:ext cx="361904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3758081"/>
            <a:ext cx="361905" cy="3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772775"/>
            <a:ext cx="361904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67882"/>
            <a:ext cx="33333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