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29" r:id="rId13"/>
    <p:sldId id="32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890520"/>
            <a:ext cx="63627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80440"/>
            <a:ext cx="9161780" cy="37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" y="4580890"/>
            <a:ext cx="9161780" cy="214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9695" y="4653280"/>
            <a:ext cx="11169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2940" y="6124575"/>
            <a:ext cx="13919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53333" y="2068561"/>
            <a:ext cx="1190476" cy="4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0570"/>
            <a:ext cx="10800000" cy="17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19044" y="4571795"/>
            <a:ext cx="876190" cy="38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908685"/>
            <a:ext cx="7626350" cy="5168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27730" y="1685925"/>
            <a:ext cx="10668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7730" y="2965450"/>
            <a:ext cx="1112520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7790" y="4869180"/>
            <a:ext cx="114998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280" y="4869180"/>
            <a:ext cx="6477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2485" y="4869180"/>
            <a:ext cx="99695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8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34455" y="4178300"/>
            <a:ext cx="27654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6127217"/>
            <a:ext cx="133333" cy="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6127217"/>
            <a:ext cx="176190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00952" y="2935957"/>
            <a:ext cx="1685714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784463"/>
            <a:ext cx="533333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7619" y="3784463"/>
            <a:ext cx="1685714" cy="4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907058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9295" y="2701290"/>
            <a:ext cx="376999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3794453"/>
            <a:ext cx="819047" cy="34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595420"/>
            <a:ext cx="1514285" cy="4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4595420"/>
            <a:ext cx="1123809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920150"/>
            <a:ext cx="428571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47130"/>
            <a:ext cx="10800000" cy="17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0862" y="2972291"/>
            <a:ext cx="371427" cy="37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6530" y="2830830"/>
            <a:ext cx="20002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4606086"/>
            <a:ext cx="1342857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952" y="4711007"/>
            <a:ext cx="628571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5714" y="4606086"/>
            <a:ext cx="168571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2025-06-22T01:05:53Z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