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2952750"/>
            <a:ext cx="78962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3030352"/>
            <a:ext cx="29523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2172000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4857714"/>
            <a:ext cx="371428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238978"/>
            <a:ext cx="333333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4805052"/>
            <a:ext cx="304761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1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67619" y="3614151"/>
            <a:ext cx="780952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0185" y="4295140"/>
            <a:ext cx="26079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1229517"/>
            <a:ext cx="2257142" cy="48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3079824"/>
            <a:ext cx="1942857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4920595"/>
            <a:ext cx="866666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78914"/>
            <a:ext cx="333333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72705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82235"/>
            <a:ext cx="32380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097058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631950" y="1052830"/>
            <a:ext cx="9624785" cy="92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04535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