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9825" y="2814320"/>
            <a:ext cx="7372350" cy="1228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45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0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1991647"/>
            <a:ext cx="333333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1983071"/>
            <a:ext cx="428571" cy="381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80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67783" y="1821017"/>
            <a:ext cx="316266" cy="34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368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02936" y="1886678"/>
            <a:ext cx="321106" cy="32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67619" y="1191705"/>
            <a:ext cx="333333" cy="382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644715"/>
            <a:ext cx="10800000" cy="176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62857" y="1210336"/>
            <a:ext cx="361904" cy="390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331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06668" y="1095373"/>
            <a:ext cx="338850" cy="308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86666" y="1334321"/>
            <a:ext cx="371428" cy="381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34285" y="4080334"/>
            <a:ext cx="304761" cy="381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3072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170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3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170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5467" y="1128172"/>
            <a:ext cx="349071" cy="385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3839" y="2809320"/>
            <a:ext cx="321513" cy="367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5467" y="3636114"/>
            <a:ext cx="349071" cy="37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7909" y="5317263"/>
            <a:ext cx="404187" cy="358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0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1229533"/>
            <a:ext cx="333333" cy="381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636335"/>
            <a:ext cx="10800000" cy="365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04758" y="2960616"/>
            <a:ext cx="419047" cy="381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2854" y="3847623"/>
            <a:ext cx="371428" cy="381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2854" y="4734630"/>
            <a:ext cx="361904" cy="39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201017"/>
            <a:ext cx="361904" cy="391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2994987"/>
            <a:ext cx="333333" cy="38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2024-05-04T06:42:19Z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