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847975"/>
            <a:ext cx="74295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24688"/>
            <a:ext cx="333333" cy="37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040821"/>
            <a:ext cx="333333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873085"/>
            <a:ext cx="361904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125552"/>
            <a:ext cx="428571" cy="3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86551"/>
            <a:ext cx="361904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30082"/>
            <a:ext cx="371428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135604"/>
            <a:ext cx="419048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0476" y="1296350"/>
            <a:ext cx="1514285" cy="4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3175676"/>
            <a:ext cx="1180952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3078710"/>
            <a:ext cx="847619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1191251"/>
            <a:ext cx="1685714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2125451"/>
            <a:ext cx="1285714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1239155"/>
            <a:ext cx="1209523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857" y="3118784"/>
            <a:ext cx="2180952" cy="4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440" y="3846830"/>
            <a:ext cx="21621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2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2043" y="1216705"/>
            <a:ext cx="2211669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6904" y="4002588"/>
            <a:ext cx="2070498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2377" y="978785"/>
            <a:ext cx="333333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3330" y="1865959"/>
            <a:ext cx="361904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2377" y="3659386"/>
            <a:ext cx="333333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5093785"/>
            <a:ext cx="10800000" cy="17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52383" y="5285075"/>
            <a:ext cx="419047" cy="37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58073"/>
            <a:ext cx="361904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108017"/>
            <a:ext cx="419047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023452"/>
            <a:ext cx="333333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