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4" r:id="rId5"/>
    <p:sldId id="333" r:id="rId6"/>
    <p:sldId id="332" r:id="rId7"/>
    <p:sldId id="331" r:id="rId8"/>
    <p:sldId id="330" r:id="rId9"/>
    <p:sldId id="329" r:id="rId10"/>
    <p:sldId id="328" r:id="rId11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510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gs" Target="tags/tag1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61845" y="2966720"/>
            <a:ext cx="8067675" cy="92392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20925" y="764540"/>
            <a:ext cx="7550150" cy="568325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644265" y="2887345"/>
            <a:ext cx="2102485" cy="473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568700" y="4128770"/>
            <a:ext cx="2041525" cy="473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223125" y="5339080"/>
            <a:ext cx="1417955" cy="473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60600" y="1038225"/>
            <a:ext cx="7670800" cy="478155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8060690" y="1038225"/>
            <a:ext cx="1387475" cy="420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674110" y="2858135"/>
            <a:ext cx="908685" cy="420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309360" y="3497580"/>
            <a:ext cx="1555750" cy="420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766820" y="4685665"/>
            <a:ext cx="1722120" cy="420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92350" y="781050"/>
            <a:ext cx="7607300" cy="52959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4100195" y="2513965"/>
            <a:ext cx="2400300" cy="496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138670" y="3123565"/>
            <a:ext cx="2476500" cy="489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986270" y="4905375"/>
            <a:ext cx="755650" cy="489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5" grpId="0" bldLvl="0" animBg="1"/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05050" y="1927225"/>
            <a:ext cx="7581900" cy="300355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4968875" y="1927225"/>
            <a:ext cx="1607185" cy="443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736715" y="3792855"/>
            <a:ext cx="2771140" cy="435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01875" y="692785"/>
            <a:ext cx="7588250" cy="205740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66645" y="2958465"/>
            <a:ext cx="7569200" cy="3498850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white">
          <a:xfrm>
            <a:off x="9057640" y="4653280"/>
            <a:ext cx="526415" cy="481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79650" y="764540"/>
            <a:ext cx="7543800" cy="5372100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white">
          <a:xfrm>
            <a:off x="6011545" y="1896745"/>
            <a:ext cx="526415" cy="481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23795" y="621030"/>
            <a:ext cx="7588250" cy="6032500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white">
          <a:xfrm>
            <a:off x="3095625" y="620395"/>
            <a:ext cx="609600" cy="417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3948430" y="3065145"/>
            <a:ext cx="609600" cy="417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757930" y="5478780"/>
            <a:ext cx="609600" cy="417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4" grpId="0" bldLvl="0" animBg="1"/>
      <p:bldP spid="6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23795" y="621030"/>
            <a:ext cx="7359650" cy="5810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6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65</cp:revision>
  <dcterms:created xsi:type="dcterms:W3CDTF">2015-09-16T06:44:00Z</dcterms:created>
  <dcterms:modified xsi:type="dcterms:W3CDTF">2025-06-22T03:00:59Z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