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3745" y="2943225"/>
            <a:ext cx="814387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3058941"/>
            <a:ext cx="1323809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142" y="3163764"/>
            <a:ext cx="1085714" cy="27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9523" y="3163764"/>
            <a:ext cx="790476" cy="27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5238" y="3954705"/>
            <a:ext cx="160000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0000" y="5765294"/>
            <a:ext cx="133333" cy="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20000" y="5870117"/>
            <a:ext cx="419047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15238" y="5765294"/>
            <a:ext cx="284761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72380" y="2239041"/>
            <a:ext cx="1171428" cy="37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4285" y="3039278"/>
            <a:ext cx="914285" cy="46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0000" y="3029752"/>
            <a:ext cx="1190476" cy="3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91428" y="3134545"/>
            <a:ext cx="619047" cy="37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4285" y="4849338"/>
            <a:ext cx="2419047" cy="3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58095" y="4849338"/>
            <a:ext cx="619046" cy="46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5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36295"/>
            <a:ext cx="10041255" cy="4201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085080"/>
            <a:ext cx="10041255" cy="169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1172189"/>
            <a:ext cx="333333" cy="3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992960"/>
            <a:ext cx="371428" cy="38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908113"/>
            <a:ext cx="361904" cy="3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315058"/>
            <a:ext cx="41904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3154235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983882"/>
            <a:ext cx="371428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91102"/>
            <a:ext cx="361904" cy="39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115141"/>
            <a:ext cx="419047" cy="38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3029654"/>
            <a:ext cx="333333" cy="37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3944167"/>
            <a:ext cx="361904" cy="39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8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91428" y="2690113"/>
            <a:ext cx="371428" cy="27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1428" y="3300998"/>
            <a:ext cx="771428" cy="27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7142" y="3997789"/>
            <a:ext cx="371428" cy="2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00952" y="4608674"/>
            <a:ext cx="447619" cy="2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86666" y="1124490"/>
            <a:ext cx="771428" cy="27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1428" y="2363475"/>
            <a:ext cx="695238" cy="333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0000" y="3592929"/>
            <a:ext cx="1552380" cy="333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3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05714" y="2974728"/>
            <a:ext cx="1409523" cy="33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142" y="3661378"/>
            <a:ext cx="1180952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39047" y="4204975"/>
            <a:ext cx="2257142" cy="2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39047" y="4815331"/>
            <a:ext cx="971428" cy="33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9523" y="6045578"/>
            <a:ext cx="1752380" cy="2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2392149"/>
            <a:ext cx="276190" cy="27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4241202"/>
            <a:ext cx="247619" cy="26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4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095916"/>
            <a:ext cx="257142" cy="26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53333" y="2945126"/>
            <a:ext cx="276190" cy="26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212445"/>
            <a:ext cx="361904" cy="39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183819"/>
            <a:ext cx="323809" cy="38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135613"/>
            <a:ext cx="361904" cy="39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