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276475"/>
            <a:ext cx="11523980" cy="142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860800"/>
            <a:ext cx="8382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34102"/>
            <a:ext cx="361904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011361"/>
            <a:ext cx="419047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737274"/>
            <a:ext cx="419047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5463186"/>
            <a:ext cx="333333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86375"/>
            <a:ext cx="361904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29730"/>
            <a:ext cx="333333" cy="3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754032"/>
            <a:ext cx="419047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720090" y="972185"/>
            <a:ext cx="9048840" cy="222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140525"/>
            <a:ext cx="10800000" cy="24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00958" y="4590132"/>
            <a:ext cx="971428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577" y="5190956"/>
            <a:ext cx="1200000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29529"/>
            <a:ext cx="371428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65467"/>
            <a:ext cx="333333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691867"/>
            <a:ext cx="333333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1229908"/>
            <a:ext cx="952380" cy="2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52" y="2376169"/>
            <a:ext cx="1790476" cy="27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7142" y="3589295"/>
            <a:ext cx="3114285" cy="27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2373227"/>
            <a:ext cx="257141" cy="2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4193870"/>
            <a:ext cx="276190" cy="2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54025"/>
            <a:ext cx="276190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3575571"/>
            <a:ext cx="276190" cy="28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2" y="5406654"/>
            <a:ext cx="276190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6190" y="2422088"/>
            <a:ext cx="733332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666" y="2393468"/>
            <a:ext cx="571428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2079443"/>
            <a:ext cx="809523" cy="39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2184459"/>
            <a:ext cx="857142" cy="2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19" y="2127178"/>
            <a:ext cx="523809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2127178"/>
            <a:ext cx="800000" cy="42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2929120"/>
            <a:ext cx="1266666" cy="47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047" y="2929120"/>
            <a:ext cx="3552380" cy="47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2134158"/>
            <a:ext cx="619047" cy="28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2077003"/>
            <a:ext cx="1238095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1428" y="3734508"/>
            <a:ext cx="866666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095" y="3734508"/>
            <a:ext cx="1190476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333" y="4563260"/>
            <a:ext cx="790476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2832590"/>
            <a:ext cx="771428" cy="38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2832590"/>
            <a:ext cx="1866666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380" y="2870756"/>
            <a:ext cx="533334" cy="34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0952" y="4530975"/>
            <a:ext cx="609523" cy="38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619" y="4521434"/>
            <a:ext cx="1409523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62857" y="4521434"/>
            <a:ext cx="533333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