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4720" y="2905125"/>
            <a:ext cx="7781925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34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54368" y="2879471"/>
            <a:ext cx="1651897" cy="375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7377" y="2870075"/>
            <a:ext cx="1173222" cy="385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51262" y="5331934"/>
            <a:ext cx="1285852" cy="375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55265" y="5331934"/>
            <a:ext cx="882263" cy="36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89979" y="6140026"/>
            <a:ext cx="760248" cy="394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862857" y="2040659"/>
            <a:ext cx="1380952" cy="39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29523" y="2145617"/>
            <a:ext cx="295238" cy="286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20000" y="2040659"/>
            <a:ext cx="2047619" cy="39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72380" y="4531018"/>
            <a:ext cx="1190476" cy="381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81904" y="4531018"/>
            <a:ext cx="1771428" cy="46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00952" y="2877882"/>
            <a:ext cx="866666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62857" y="3697411"/>
            <a:ext cx="133333" cy="7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62857" y="3697411"/>
            <a:ext cx="2238095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39047" y="3802235"/>
            <a:ext cx="628571" cy="28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178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836930"/>
            <a:ext cx="10017125" cy="2975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3789045"/>
            <a:ext cx="10017125" cy="3100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963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67630" y="976630"/>
            <a:ext cx="196913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55820" y="2420620"/>
            <a:ext cx="5455285" cy="8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24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92445" y="1052830"/>
            <a:ext cx="467169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10585" y="3356610"/>
            <a:ext cx="421449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59560" y="4940935"/>
            <a:ext cx="964247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71905" y="5748655"/>
            <a:ext cx="738187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10800000" cy="3355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15238" y="2608989"/>
            <a:ext cx="419047" cy="26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34285" y="3219012"/>
            <a:ext cx="676190" cy="276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84770"/>
            <a:ext cx="10800000" cy="2593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558095" y="4342172"/>
            <a:ext cx="1476190" cy="276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86666" y="4961846"/>
            <a:ext cx="1266666" cy="266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91428" y="5571987"/>
            <a:ext cx="2123809" cy="276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2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91428" y="2954691"/>
            <a:ext cx="2390476" cy="343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72380" y="4193874"/>
            <a:ext cx="2809524" cy="333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3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62857" y="1191689"/>
            <a:ext cx="1228571" cy="33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10476" y="1803001"/>
            <a:ext cx="2628571" cy="27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67619" y="2414312"/>
            <a:ext cx="2247619" cy="27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4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3333" y="2400648"/>
            <a:ext cx="276190" cy="266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43809" y="4238842"/>
            <a:ext cx="276190" cy="276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6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1153400"/>
            <a:ext cx="257142" cy="267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34285" y="3616626"/>
            <a:ext cx="314285" cy="267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174364"/>
            <a:ext cx="323809" cy="381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040832"/>
            <a:ext cx="323809" cy="381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880088"/>
            <a:ext cx="333333" cy="381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2024-05-04T05:41:33Z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