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930" y="2060575"/>
            <a:ext cx="11025505" cy="1275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3789045"/>
            <a:ext cx="78486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8571" y="2115001"/>
            <a:ext cx="1266666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809" y="2076901"/>
            <a:ext cx="1571428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8571" y="2972252"/>
            <a:ext cx="1190476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333" y="2924627"/>
            <a:ext cx="16000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2380" y="2972252"/>
            <a:ext cx="5142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65"/>
          <a:stretch>
            <a:fillRect/>
          </a:stretch>
        </p:blipFill>
        <p:spPr>
          <a:xfrm>
            <a:off x="623570" y="2853055"/>
            <a:ext cx="10800080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5"/>
          <a:stretch>
            <a:fillRect/>
          </a:stretch>
        </p:blipFill>
        <p:spPr>
          <a:xfrm>
            <a:off x="551815" y="981260"/>
            <a:ext cx="10800080" cy="423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219764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3"/>
          <a:stretch>
            <a:fillRect/>
          </a:stretch>
        </p:blipFill>
        <p:spPr>
          <a:xfrm>
            <a:off x="720090" y="972185"/>
            <a:ext cx="8328750" cy="177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36030"/>
            <a:ext cx="10800000" cy="189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6490" y="2743200"/>
            <a:ext cx="80010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7139" y="4140229"/>
            <a:ext cx="1066666" cy="27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91330"/>
            <a:ext cx="428571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24701"/>
            <a:ext cx="361904" cy="39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02456"/>
            <a:ext cx="333333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1134131"/>
            <a:ext cx="1190476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2440719"/>
            <a:ext cx="1514285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2857" y="3079707"/>
            <a:ext cx="752380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811020"/>
            <a:ext cx="247619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3756021"/>
            <a:ext cx="276190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753136"/>
            <a:ext cx="266666" cy="2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3715505"/>
            <a:ext cx="276190" cy="2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1821225"/>
            <a:ext cx="1476190" cy="26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2470072"/>
            <a:ext cx="1228571" cy="26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619" y="3844100"/>
            <a:ext cx="561904" cy="2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0000" y="4416612"/>
            <a:ext cx="1104761" cy="3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238" y="5065458"/>
            <a:ext cx="1447619" cy="3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3813877"/>
            <a:ext cx="495238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666" y="3775731"/>
            <a:ext cx="809523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9860" y="4540250"/>
            <a:ext cx="183388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62857" y="2078441"/>
            <a:ext cx="990476" cy="47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1904" y="2183362"/>
            <a:ext cx="619046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3809" y="2078441"/>
            <a:ext cx="590476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2936886"/>
            <a:ext cx="1466666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6666" y="4644239"/>
            <a:ext cx="2152380" cy="47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6190" y="4644239"/>
            <a:ext cx="2104761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3831884"/>
            <a:ext cx="933333" cy="34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95" y="3831884"/>
            <a:ext cx="1257142" cy="34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3845" y="4576445"/>
            <a:ext cx="17475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