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420620"/>
            <a:ext cx="11890375" cy="10560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644900"/>
            <a:ext cx="70008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4023516"/>
            <a:ext cx="714285" cy="3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4128412"/>
            <a:ext cx="1057142" cy="37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81904" y="2219933"/>
            <a:ext cx="1257142" cy="4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1580" y="1961515"/>
            <a:ext cx="201549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1904" y="4077544"/>
            <a:ext cx="133333" cy="7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5714" y="4077544"/>
            <a:ext cx="2257142" cy="4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4285" y="4077544"/>
            <a:ext cx="819047" cy="4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5175"/>
            <a:ext cx="9233535" cy="120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844675"/>
            <a:ext cx="9233535" cy="482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16470"/>
            <a:ext cx="10800000" cy="27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3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325066"/>
            <a:ext cx="361904" cy="39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286642"/>
            <a:ext cx="333333" cy="38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05510"/>
            <a:ext cx="371428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5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2173" y="2854912"/>
            <a:ext cx="324878" cy="35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305986"/>
            <a:ext cx="371428" cy="37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720090" y="972185"/>
            <a:ext cx="5304245" cy="166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92825"/>
            <a:ext cx="10800000" cy="372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20005" y="2578692"/>
            <a:ext cx="266666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0005" y="5097466"/>
            <a:ext cx="266666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1734211"/>
            <a:ext cx="276190" cy="27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3333" y="2991861"/>
            <a:ext cx="314284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124463"/>
            <a:ext cx="247619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3011203"/>
            <a:ext cx="314285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9523" y="3089017"/>
            <a:ext cx="1200000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4155" y="4018915"/>
            <a:ext cx="377952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7142" y="1134263"/>
            <a:ext cx="1352380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0000" y="1764226"/>
            <a:ext cx="1485714" cy="33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2384644"/>
            <a:ext cx="1114285" cy="34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6190" y="4110362"/>
            <a:ext cx="600000" cy="38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380" y="4110362"/>
            <a:ext cx="1933333" cy="38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0000" y="2248581"/>
            <a:ext cx="809523" cy="4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0476" y="2315268"/>
            <a:ext cx="1171428" cy="36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4761" y="3248887"/>
            <a:ext cx="1047619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0000" y="3144093"/>
            <a:ext cx="1800000" cy="47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0476" y="5106598"/>
            <a:ext cx="1485714" cy="37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72380" y="5001804"/>
            <a:ext cx="1438095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72380" y="5935423"/>
            <a:ext cx="1495238" cy="47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3098263"/>
            <a:ext cx="1676190" cy="39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3107798"/>
            <a:ext cx="1866666" cy="47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2024-05-04T06:09:38Z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2052-12.1.0.16894</vt:lpwstr>
  </property>
  <property fmtid="{D5CDD505-2E9C-101B-9397-08002B2CF9AE}" pid="3" name="ICV">
    <vt:lpwstr>0803F182AC044BA3913AF2E555CD301E</vt:lpwstr>
  </property>
</Properties>
</file>