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3149600"/>
            <a:ext cx="33718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425" y="2120900"/>
            <a:ext cx="1021715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76470" y="280987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0150" y="354647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0180" y="4222750"/>
            <a:ext cx="113792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9270" y="4222750"/>
            <a:ext cx="113792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870075"/>
            <a:ext cx="10382250" cy="311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284095"/>
            <a:ext cx="9144000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539875"/>
            <a:ext cx="11017250" cy="377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5000" y="4132580"/>
            <a:ext cx="39306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2775" y="4132580"/>
            <a:ext cx="35560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5530" y="4132580"/>
            <a:ext cx="354965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341120"/>
            <a:ext cx="9632950" cy="441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90365" y="3937635"/>
            <a:ext cx="34798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0630" y="3937635"/>
            <a:ext cx="34798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6855" y="5328285"/>
            <a:ext cx="4451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4800" y="5328285"/>
            <a:ext cx="4451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5420" y="5283200"/>
            <a:ext cx="4451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87330" y="5328285"/>
            <a:ext cx="4451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