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6025" y="3155950"/>
            <a:ext cx="467995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295400"/>
            <a:ext cx="10896600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08555" y="1953260"/>
            <a:ext cx="43053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72915" y="1953260"/>
            <a:ext cx="43053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6395" y="1953260"/>
            <a:ext cx="43053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98915" y="1953260"/>
            <a:ext cx="43053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13770" y="1953260"/>
            <a:ext cx="43053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08555" y="2652395"/>
            <a:ext cx="43053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75835" y="2652395"/>
            <a:ext cx="43053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16395" y="2652395"/>
            <a:ext cx="43053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41435" y="2652395"/>
            <a:ext cx="43053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129010" y="2652395"/>
            <a:ext cx="43053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15235" y="4900295"/>
            <a:ext cx="50546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84880" y="4953000"/>
            <a:ext cx="50546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00905" y="4900295"/>
            <a:ext cx="50546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526145" y="4953000"/>
            <a:ext cx="50546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044430" y="4953000"/>
            <a:ext cx="50546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8350" y="2251075"/>
            <a:ext cx="8115300" cy="235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9795" y="2350770"/>
            <a:ext cx="920115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00165" y="3172460"/>
            <a:ext cx="1407795" cy="513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69910" y="3172460"/>
            <a:ext cx="1696720" cy="513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92900" y="3825240"/>
            <a:ext cx="739775" cy="513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48065" y="3900170"/>
            <a:ext cx="739775" cy="513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7930" y="676275"/>
            <a:ext cx="10191750" cy="550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0860" y="4192905"/>
            <a:ext cx="142303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18990" y="4192905"/>
            <a:ext cx="142303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81070" y="4892040"/>
            <a:ext cx="589915" cy="451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9525" y="4892040"/>
            <a:ext cx="589915" cy="451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28050" y="4124960"/>
            <a:ext cx="1115060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80600" y="4124960"/>
            <a:ext cx="1355090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28050" y="4832350"/>
            <a:ext cx="1115060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80600" y="4832350"/>
            <a:ext cx="1355090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18990" y="5758815"/>
            <a:ext cx="1235710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56905" y="5758180"/>
            <a:ext cx="1941830" cy="513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2524125"/>
            <a:ext cx="8763000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07335" y="3856355"/>
            <a:ext cx="87376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92700" y="3856355"/>
            <a:ext cx="87376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0135" y="3856355"/>
            <a:ext cx="157226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2025-08-25T06:21:24Z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