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0" y="3159125"/>
            <a:ext cx="5473700" cy="53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2066925"/>
            <a:ext cx="108839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9900" y="4110355"/>
            <a:ext cx="41592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65450" y="4110355"/>
            <a:ext cx="41592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592070"/>
            <a:ext cx="200914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8055" y="3192780"/>
            <a:ext cx="36512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0560" y="3236595"/>
            <a:ext cx="32829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6235" y="3192780"/>
            <a:ext cx="40322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82125" y="3117850"/>
            <a:ext cx="1988820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9325" y="4328160"/>
            <a:ext cx="69405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19925" y="4328160"/>
            <a:ext cx="68008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96555" y="4260215"/>
            <a:ext cx="42418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1666875"/>
            <a:ext cx="90424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59470" y="2921635"/>
            <a:ext cx="160337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0530" y="4027805"/>
            <a:ext cx="32639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4440" y="4027170"/>
            <a:ext cx="326390" cy="31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5660" y="4027805"/>
            <a:ext cx="337820" cy="31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9100" y="4756785"/>
            <a:ext cx="337820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54440" y="4749800"/>
            <a:ext cx="337820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69780" y="4751070"/>
            <a:ext cx="337820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2209800"/>
            <a:ext cx="97790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94200" y="4208145"/>
            <a:ext cx="45275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6535" y="4148455"/>
            <a:ext cx="45275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4930" y="4148455"/>
            <a:ext cx="45275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412875"/>
            <a:ext cx="106299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9730" y="2088515"/>
            <a:ext cx="36385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9205" y="2088515"/>
            <a:ext cx="36385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5545" y="2088515"/>
            <a:ext cx="34988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2315" y="2088515"/>
            <a:ext cx="34988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9320" y="2839720"/>
            <a:ext cx="34988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8795" y="2839720"/>
            <a:ext cx="34988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04300" y="2839720"/>
            <a:ext cx="34988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76155" y="2839720"/>
            <a:ext cx="38036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20340" y="4628515"/>
            <a:ext cx="50038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13070" y="4553585"/>
            <a:ext cx="50038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49285" y="4553585"/>
            <a:ext cx="50038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49320" y="5275580"/>
            <a:ext cx="350520" cy="31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28160" y="5275580"/>
            <a:ext cx="350520" cy="31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2550" y="5275580"/>
            <a:ext cx="350520" cy="31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