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6" r:id="rId4"/>
    <p:sldId id="325" r:id="rId5"/>
    <p:sldId id="324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2775" y="3187700"/>
            <a:ext cx="334645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260600"/>
            <a:ext cx="11061700" cy="233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9840" y="2185670"/>
            <a:ext cx="552450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4711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5295" y="4350385"/>
            <a:ext cx="5822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3040" y="4350385"/>
            <a:ext cx="5822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0785" y="4350385"/>
            <a:ext cx="5822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2980" y="4350385"/>
            <a:ext cx="5822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7400" y="5079365"/>
            <a:ext cx="100330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7400" y="5718175"/>
            <a:ext cx="5822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5715" y="5770880"/>
            <a:ext cx="5822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8730"/>
            <a:ext cx="1102995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5325" y="1848485"/>
            <a:ext cx="916495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1895" y="4622165"/>
            <a:ext cx="183705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5295" y="5320665"/>
            <a:ext cx="49847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715" y="4622165"/>
            <a:ext cx="183705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6920" y="5320665"/>
            <a:ext cx="49847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2339975"/>
            <a:ext cx="9544050" cy="217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2405" y="3191510"/>
            <a:ext cx="23475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4910" y="3139440"/>
            <a:ext cx="239966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9915" y="3846195"/>
            <a:ext cx="274510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9885" y="3846195"/>
            <a:ext cx="394779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