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6" r:id="rId5"/>
    <p:sldId id="325" r:id="rId6"/>
    <p:sldId id="327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65625" y="3187700"/>
            <a:ext cx="3460750" cy="4826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1412875"/>
            <a:ext cx="11004550" cy="4279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9655" y="2384425"/>
            <a:ext cx="4308475" cy="859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57630" y="4774565"/>
            <a:ext cx="4308475" cy="859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37325" y="4833620"/>
            <a:ext cx="4812030" cy="859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1341120"/>
            <a:ext cx="11029950" cy="4692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04925" y="2399030"/>
            <a:ext cx="2783205" cy="895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04925" y="4315460"/>
            <a:ext cx="2888615" cy="895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25870" y="3796665"/>
            <a:ext cx="5255260" cy="2331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717675"/>
            <a:ext cx="11029950" cy="3422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25575" y="4196715"/>
            <a:ext cx="3293745" cy="1003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169150" y="4264025"/>
            <a:ext cx="3293745" cy="935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2228850"/>
            <a:ext cx="11029950" cy="2400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4735" y="3322320"/>
            <a:ext cx="2181860" cy="859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06780" y="4182110"/>
            <a:ext cx="8909050" cy="447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2025-08-25T07:08:37Z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