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5" r:id="rId4"/>
    <p:sldId id="326" r:id="rId5"/>
    <p:sldId id="324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7925" y="3076575"/>
            <a:ext cx="47561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2317750"/>
            <a:ext cx="1040130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10" y="2788285"/>
            <a:ext cx="6388100" cy="182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460" y="3501390"/>
            <a:ext cx="36385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590" y="676275"/>
            <a:ext cx="10223500" cy="113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590" y="1870710"/>
            <a:ext cx="10483850" cy="463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575" y="3107690"/>
            <a:ext cx="18097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6255" y="5064760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6255" y="5579110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6255" y="6094095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780" y="3107690"/>
            <a:ext cx="1809750" cy="2762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63785" y="4997450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63785" y="5579110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63785" y="6094095"/>
            <a:ext cx="3479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386840"/>
            <a:ext cx="105283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4600" y="2013585"/>
            <a:ext cx="2618105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5495" y="5869305"/>
            <a:ext cx="90424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3880" y="5869305"/>
            <a:ext cx="90424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