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4775" y="3143250"/>
            <a:ext cx="436245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450" y="2212975"/>
            <a:ext cx="10071100" cy="2432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35480" y="2863215"/>
            <a:ext cx="88836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62760" y="3487420"/>
            <a:ext cx="171513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2760" y="4141470"/>
            <a:ext cx="171513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9485" y="2810510"/>
            <a:ext cx="121920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8750" y="3487420"/>
            <a:ext cx="171513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8750" y="4134485"/>
            <a:ext cx="171513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51620" y="2863215"/>
            <a:ext cx="93472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94470" y="3487420"/>
            <a:ext cx="171513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94470" y="4141470"/>
            <a:ext cx="171513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430" y="1273175"/>
            <a:ext cx="11017250" cy="541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460" y="3546475"/>
            <a:ext cx="2622550" cy="546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51325" y="3601085"/>
            <a:ext cx="51308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4525" y="3546475"/>
            <a:ext cx="2622550" cy="54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18700" y="3601085"/>
            <a:ext cx="51308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42235" y="5005070"/>
            <a:ext cx="63309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66410" y="4959985"/>
            <a:ext cx="63309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90585" y="4959985"/>
            <a:ext cx="5886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42235" y="5643880"/>
            <a:ext cx="5886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66410" y="5598795"/>
            <a:ext cx="5886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90585" y="5643880"/>
            <a:ext cx="5886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08835" y="6282690"/>
            <a:ext cx="5886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77460" y="6215380"/>
            <a:ext cx="5886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16875" y="6268085"/>
            <a:ext cx="5886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431780" y="5697220"/>
            <a:ext cx="43751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1758950"/>
            <a:ext cx="8572500" cy="3340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42715" y="2773045"/>
            <a:ext cx="55753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964555" y="2773045"/>
            <a:ext cx="55753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4680" y="2705735"/>
            <a:ext cx="55753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2715" y="3599815"/>
            <a:ext cx="55753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4880" y="3599815"/>
            <a:ext cx="55753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34680" y="3599815"/>
            <a:ext cx="55753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44925" y="4538980"/>
            <a:ext cx="55753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24880" y="4538980"/>
            <a:ext cx="61722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28050" y="4493895"/>
            <a:ext cx="55753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901825"/>
            <a:ext cx="11017250" cy="3054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0905" y="3908425"/>
            <a:ext cx="5758180" cy="1135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2025-08-25T07:00:15Z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