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0" y="3187700"/>
            <a:ext cx="5181600" cy="482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268730"/>
            <a:ext cx="10820400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03780" y="2096770"/>
            <a:ext cx="78422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2110" y="2780665"/>
            <a:ext cx="14458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7180" y="3494405"/>
            <a:ext cx="14458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4585" y="2096770"/>
            <a:ext cx="78422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85590" y="2780665"/>
            <a:ext cx="14458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85590" y="3494405"/>
            <a:ext cx="14458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19315" y="2096770"/>
            <a:ext cx="55943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1495" y="2780665"/>
            <a:ext cx="14458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76085" y="3494405"/>
            <a:ext cx="167132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10445" y="2096770"/>
            <a:ext cx="55943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51340" y="2780665"/>
            <a:ext cx="142367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36100" y="3429000"/>
            <a:ext cx="14986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03780" y="5080635"/>
            <a:ext cx="49149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81880" y="5133340"/>
            <a:ext cx="49149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05065" y="5080635"/>
            <a:ext cx="49149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41280" y="5080635"/>
            <a:ext cx="49149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03780" y="5841365"/>
            <a:ext cx="49149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81880" y="5841365"/>
            <a:ext cx="49149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497445" y="5781040"/>
            <a:ext cx="49149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241280" y="5781040"/>
            <a:ext cx="49149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584325"/>
            <a:ext cx="10172700" cy="368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09545" y="4012565"/>
            <a:ext cx="327025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81400" y="4012565"/>
            <a:ext cx="327025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3255" y="4012565"/>
            <a:ext cx="327025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5495" y="4772025"/>
            <a:ext cx="171704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08265" y="4012565"/>
            <a:ext cx="327025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95360" y="4012565"/>
            <a:ext cx="327025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30385" y="4012565"/>
            <a:ext cx="379095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69655" y="4772025"/>
            <a:ext cx="167957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220" y="1250315"/>
            <a:ext cx="10703560" cy="546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54090" y="2809875"/>
            <a:ext cx="5511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4090" y="2809875"/>
            <a:ext cx="5511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8320" y="3486785"/>
            <a:ext cx="149796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1000" y="2809875"/>
            <a:ext cx="5511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26960" y="3486785"/>
            <a:ext cx="149796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82175" y="2741930"/>
            <a:ext cx="5511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06560" y="3486785"/>
            <a:ext cx="143764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18095" y="5079365"/>
            <a:ext cx="5511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72590" y="5808980"/>
            <a:ext cx="5511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53380" y="5741670"/>
            <a:ext cx="5511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26580" y="5741670"/>
            <a:ext cx="5511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2025-08-25T06:46:45Z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