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9850" y="3165475"/>
            <a:ext cx="44323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41120"/>
            <a:ext cx="1102995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93365" y="3429000"/>
            <a:ext cx="1964055" cy="1287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5073650"/>
            <a:ext cx="2457450" cy="558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53120" y="3429000"/>
            <a:ext cx="2099310" cy="625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0" y="5073650"/>
            <a:ext cx="2457450" cy="55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341120"/>
            <a:ext cx="10966450" cy="431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4925" y="2562860"/>
            <a:ext cx="2557780" cy="110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7800" y="4545965"/>
            <a:ext cx="2820035" cy="110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1892300"/>
            <a:ext cx="10941050" cy="307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7770" y="3752215"/>
            <a:ext cx="4557395" cy="1214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49720" y="3752215"/>
            <a:ext cx="4647565" cy="1214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2009775"/>
            <a:ext cx="1101725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14465" y="3429000"/>
            <a:ext cx="218186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62395" y="4090670"/>
            <a:ext cx="223393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2025-08-25T07:05:44Z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