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0" y="3155950"/>
            <a:ext cx="543560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406525"/>
            <a:ext cx="10515600" cy="404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13195" y="2080895"/>
            <a:ext cx="46037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78775" y="2080895"/>
            <a:ext cx="46037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8250" y="2599690"/>
            <a:ext cx="212090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3010" y="3096260"/>
            <a:ext cx="2120900" cy="37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91865" y="3892550"/>
            <a:ext cx="46037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02530" y="3960495"/>
            <a:ext cx="46037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73425" y="4412615"/>
            <a:ext cx="375221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6610" y="4886325"/>
            <a:ext cx="224155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18930" y="4140835"/>
            <a:ext cx="370205" cy="332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68945" y="4472940"/>
            <a:ext cx="415290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18930" y="4472940"/>
            <a:ext cx="415290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14030" y="4789170"/>
            <a:ext cx="415290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175" y="1568450"/>
            <a:ext cx="10661650" cy="372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7520" y="2712720"/>
            <a:ext cx="1529080" cy="136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99790" y="4260850"/>
            <a:ext cx="199644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9790" y="4772025"/>
            <a:ext cx="199644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0425" y="2712720"/>
            <a:ext cx="1974215" cy="91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18880" y="4260850"/>
            <a:ext cx="2477135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9685" y="4772025"/>
            <a:ext cx="199644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685925"/>
            <a:ext cx="11087100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76500" y="2388870"/>
            <a:ext cx="35623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91230" y="2322195"/>
            <a:ext cx="1964055" cy="41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6500" y="3035300"/>
            <a:ext cx="356235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3285" y="2964815"/>
            <a:ext cx="1964055" cy="41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9795" y="2964815"/>
            <a:ext cx="35623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21650" y="2964815"/>
            <a:ext cx="35623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81465" y="2964815"/>
            <a:ext cx="91249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44310" y="4144645"/>
            <a:ext cx="54991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2149475"/>
            <a:ext cx="9721850" cy="255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65065" y="3501390"/>
            <a:ext cx="304165" cy="31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07710" y="3501390"/>
            <a:ext cx="311150" cy="31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2025-08-25T06:38:05Z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