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2300" y="3181350"/>
            <a:ext cx="332740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341120"/>
            <a:ext cx="1020445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230" y="2074545"/>
            <a:ext cx="527050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670" y="2074545"/>
            <a:ext cx="527050" cy="514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9770" y="2074545"/>
            <a:ext cx="527050" cy="51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7870" y="2074545"/>
            <a:ext cx="527050" cy="514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230" y="2840990"/>
            <a:ext cx="527050" cy="514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670" y="2840990"/>
            <a:ext cx="527050" cy="514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9770" y="2840990"/>
            <a:ext cx="527050" cy="514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7870" y="2840990"/>
            <a:ext cx="527050" cy="5143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240280" y="4245610"/>
            <a:ext cx="43180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11395" y="4245610"/>
            <a:ext cx="43180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52865" y="4245610"/>
            <a:ext cx="43180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13230" y="4869815"/>
            <a:ext cx="43180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36540" y="4869815"/>
            <a:ext cx="43180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929880" y="4869815"/>
            <a:ext cx="43180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32570" y="4869815"/>
            <a:ext cx="431800" cy="43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412875"/>
            <a:ext cx="10369550" cy="403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75730" y="2080895"/>
            <a:ext cx="476885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58760" y="3343275"/>
            <a:ext cx="5149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2089150"/>
            <a:ext cx="10629900" cy="267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26870" y="2967355"/>
            <a:ext cx="36385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38400" y="2967355"/>
            <a:ext cx="36385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9930" y="2967355"/>
            <a:ext cx="36385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3640" y="2967355"/>
            <a:ext cx="37909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12790" y="2967355"/>
            <a:ext cx="37909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31940" y="2967355"/>
            <a:ext cx="37909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41385" y="2967355"/>
            <a:ext cx="37909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45930" y="2967355"/>
            <a:ext cx="37909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50475" y="2967355"/>
            <a:ext cx="37909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11630" y="4086860"/>
            <a:ext cx="37909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55850" y="4086860"/>
            <a:ext cx="44704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49930" y="4086860"/>
            <a:ext cx="44704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53965" y="4086860"/>
            <a:ext cx="44704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872480" y="4086860"/>
            <a:ext cx="44704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736715" y="4086860"/>
            <a:ext cx="401955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374380" y="4086860"/>
            <a:ext cx="401955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253855" y="4087495"/>
            <a:ext cx="401955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012045" y="4087495"/>
            <a:ext cx="401955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003425"/>
            <a:ext cx="11049000" cy="285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8060" y="2599055"/>
            <a:ext cx="3107055" cy="176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2025-08-25T07:03:53Z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