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11600" y="3159125"/>
            <a:ext cx="4368800" cy="539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0725" y="1412875"/>
            <a:ext cx="10750550" cy="314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4725035"/>
            <a:ext cx="9455150" cy="182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76500" y="2372360"/>
            <a:ext cx="716280" cy="511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2435" y="3108325"/>
            <a:ext cx="1542415" cy="444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2435" y="3822065"/>
            <a:ext cx="1542415" cy="444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28820" y="2440305"/>
            <a:ext cx="56578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91000" y="3108325"/>
            <a:ext cx="148272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91000" y="3823335"/>
            <a:ext cx="148272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024370" y="2440940"/>
            <a:ext cx="56578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619875" y="3109595"/>
            <a:ext cx="148272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710045" y="3778250"/>
            <a:ext cx="148272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144000" y="2440305"/>
            <a:ext cx="56578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144000" y="3108325"/>
            <a:ext cx="153479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31415" y="5414645"/>
            <a:ext cx="56578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949190" y="5339080"/>
            <a:ext cx="565785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466965" y="5414645"/>
            <a:ext cx="565785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887585" y="5339080"/>
            <a:ext cx="565785" cy="511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431415" y="6035675"/>
            <a:ext cx="565785" cy="511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001895" y="6035675"/>
            <a:ext cx="565785" cy="511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536815" y="6148070"/>
            <a:ext cx="565785" cy="511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9887585" y="6035675"/>
            <a:ext cx="565785" cy="511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2650" y="1377950"/>
            <a:ext cx="10426700" cy="4102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52930" y="4283710"/>
            <a:ext cx="295275" cy="301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34615" y="4283710"/>
            <a:ext cx="295275" cy="301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69005" y="4283710"/>
            <a:ext cx="310515" cy="301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22575" y="4967605"/>
            <a:ext cx="1641475" cy="414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73365" y="4283710"/>
            <a:ext cx="340360" cy="301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22360" y="4283710"/>
            <a:ext cx="295910" cy="301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26905" y="4283710"/>
            <a:ext cx="295910" cy="301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41435" y="4967605"/>
            <a:ext cx="1641475" cy="414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268730"/>
            <a:ext cx="11004550" cy="5175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66795" y="1967865"/>
            <a:ext cx="551180" cy="437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85560" y="2704465"/>
            <a:ext cx="551180" cy="437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83800" y="1967865"/>
            <a:ext cx="551180" cy="437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83800" y="2659380"/>
            <a:ext cx="551180" cy="481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1060" y="4794250"/>
            <a:ext cx="3143885" cy="130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2025-08-25T06:42:45Z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